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Canva Sans Bold" charset="1" panose="020B0803030501040103"/>
      <p:regular r:id="rId66"/>
    </p:embeddedFont>
    <p:embeddedFont>
      <p:font typeface="Canva Sans" charset="1" panose="020B0503030501040103"/>
      <p:regular r:id="rId67"/>
    </p:embeddedFont>
    <p:embeddedFont>
      <p:font typeface="Canva Sans Italics" charset="1" panose="020B0503030501040103"/>
      <p:regular r:id="rId68"/>
    </p:embeddedFont>
    <p:embeddedFont>
      <p:font typeface="Canva Sans Bold Italics" charset="1" panose="020B080303050104010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G3MYAMr84.mp4" Type="http://schemas.openxmlformats.org/officeDocument/2006/relationships/video"/><Relationship Id="rId4" Target="../media/VAG3MYAMr84.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3We_kvSE.mp4" Type="http://schemas.openxmlformats.org/officeDocument/2006/relationships/video"/><Relationship Id="rId4" Target="../media/VAG3We_kvSE.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embeddings/oleObject1.bin" Type="http://schemas.openxmlformats.org/officeDocument/2006/relationships/oleObjec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25306" y="2668583"/>
            <a:ext cx="7108294" cy="4816484"/>
          </a:xfrm>
          <a:prstGeom prst="rect">
            <a:avLst/>
          </a:prstGeom>
        </p:spPr>
        <p:txBody>
          <a:bodyPr anchor="t" rtlCol="false" tIns="0" lIns="0" bIns="0" rIns="0">
            <a:spAutoFit/>
          </a:bodyPr>
          <a:lstStyle/>
          <a:p>
            <a:pPr algn="ctr">
              <a:lnSpc>
                <a:spcPts val="9614"/>
              </a:lnSpc>
              <a:spcBef>
                <a:spcPct val="0"/>
              </a:spcBef>
            </a:pPr>
            <a:r>
              <a:rPr lang="en-US" b="true" sz="6867">
                <a:solidFill>
                  <a:srgbClr val="000000"/>
                </a:solidFill>
                <a:latin typeface="Canva Sans Bold"/>
                <a:ea typeface="Canva Sans Bold"/>
                <a:cs typeface="Canva Sans Bold"/>
                <a:sym typeface="Canva Sans Bold"/>
              </a:rPr>
              <a:t> </a:t>
            </a:r>
            <a:r>
              <a:rPr lang="en-US" b="true" sz="6867">
                <a:solidFill>
                  <a:srgbClr val="000000"/>
                </a:solidFill>
                <a:latin typeface="Canva Sans Bold"/>
                <a:ea typeface="Canva Sans Bold"/>
                <a:cs typeface="Canva Sans Bold"/>
                <a:sym typeface="Canva Sans Bold"/>
              </a:rPr>
              <a:t>ML M</a:t>
            </a:r>
            <a:r>
              <a:rPr lang="en-US" b="true" sz="6867">
                <a:solidFill>
                  <a:srgbClr val="000000"/>
                </a:solidFill>
                <a:latin typeface="Canva Sans Bold"/>
                <a:ea typeface="Canva Sans Bold"/>
                <a:cs typeface="Canva Sans Bold"/>
                <a:sym typeface="Canva Sans Bold"/>
              </a:rPr>
              <a:t>odels           </a:t>
            </a:r>
          </a:p>
          <a:p>
            <a:pPr algn="ctr">
              <a:lnSpc>
                <a:spcPts val="9614"/>
              </a:lnSpc>
              <a:spcBef>
                <a:spcPct val="0"/>
              </a:spcBef>
            </a:pPr>
            <a:r>
              <a:rPr lang="en-US" b="true" sz="6867">
                <a:solidFill>
                  <a:srgbClr val="000000"/>
                </a:solidFill>
                <a:latin typeface="Canva Sans Bold"/>
                <a:ea typeface="Canva Sans Bold"/>
                <a:cs typeface="Canva Sans Bold"/>
                <a:sym typeface="Canva Sans Bold"/>
              </a:rPr>
              <a:t> on Flower</a:t>
            </a:r>
          </a:p>
          <a:p>
            <a:pPr algn="ctr">
              <a:lnSpc>
                <a:spcPts val="9614"/>
              </a:lnSpc>
              <a:spcBef>
                <a:spcPct val="0"/>
              </a:spcBef>
            </a:pPr>
            <a:r>
              <a:rPr lang="en-US" b="true" sz="6867">
                <a:solidFill>
                  <a:srgbClr val="000000"/>
                </a:solidFill>
                <a:latin typeface="Canva Sans Bold"/>
                <a:ea typeface="Canva Sans Bold"/>
                <a:cs typeface="Canva Sans Bold"/>
                <a:sym typeface="Canva Sans Bold"/>
              </a:rPr>
              <a:t>          Dataset</a:t>
            </a:r>
          </a:p>
          <a:p>
            <a:pPr algn="ctr">
              <a:lnSpc>
                <a:spcPts val="9614"/>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99699" y="4595375"/>
            <a:ext cx="7288602" cy="981951"/>
          </a:xfrm>
          <a:prstGeom prst="rect">
            <a:avLst/>
          </a:prstGeom>
        </p:spPr>
        <p:txBody>
          <a:bodyPr anchor="t" rtlCol="false" tIns="0" lIns="0" bIns="0" rIns="0">
            <a:spAutoFit/>
          </a:bodyPr>
          <a:lstStyle/>
          <a:p>
            <a:pPr algn="just">
              <a:lnSpc>
                <a:spcPts val="8059"/>
              </a:lnSpc>
            </a:pPr>
            <a:r>
              <a:rPr lang="en-US" b="true" sz="5756">
                <a:solidFill>
                  <a:srgbClr val="000000"/>
                </a:solidFill>
                <a:latin typeface="Canva Sans Bold"/>
                <a:ea typeface="Canva Sans Bold"/>
                <a:cs typeface="Canva Sans Bold"/>
                <a:sym typeface="Canva Sans Bold"/>
              </a:rPr>
              <a:t>Mo</a:t>
            </a:r>
            <a:r>
              <a:rPr lang="en-US" b="true" sz="5756">
                <a:solidFill>
                  <a:srgbClr val="000000"/>
                </a:solidFill>
                <a:latin typeface="Canva Sans Bold"/>
                <a:ea typeface="Canva Sans Bold"/>
                <a:cs typeface="Canva Sans Bold"/>
                <a:sym typeface="Canva Sans Bold"/>
              </a:rPr>
              <a:t>del 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721"/>
        </a:solidFill>
      </p:bgPr>
    </p:bg>
    <p:spTree>
      <p:nvGrpSpPr>
        <p:cNvPr id="1" name=""/>
        <p:cNvGrpSpPr/>
        <p:nvPr/>
      </p:nvGrpSpPr>
      <p:grpSpPr>
        <a:xfrm>
          <a:off x="0" y="0"/>
          <a:ext cx="0" cy="0"/>
          <a:chOff x="0" y="0"/>
          <a:chExt cx="0" cy="0"/>
        </a:xfrm>
      </p:grpSpPr>
      <p:sp>
        <p:nvSpPr>
          <p:cNvPr name="Freeform 2" id="2"/>
          <p:cNvSpPr/>
          <p:nvPr/>
        </p:nvSpPr>
        <p:spPr>
          <a:xfrm flipH="false" flipV="false" rot="0">
            <a:off x="3130250" y="148054"/>
            <a:ext cx="12027501" cy="9990892"/>
          </a:xfrm>
          <a:custGeom>
            <a:avLst/>
            <a:gdLst/>
            <a:ahLst/>
            <a:cxnLst/>
            <a:rect r="r" b="b" t="t" l="l"/>
            <a:pathLst>
              <a:path h="9990892" w="12027501">
                <a:moveTo>
                  <a:pt x="0" y="0"/>
                </a:moveTo>
                <a:lnTo>
                  <a:pt x="12027500" y="0"/>
                </a:lnTo>
                <a:lnTo>
                  <a:pt x="12027500" y="9990892"/>
                </a:lnTo>
                <a:lnTo>
                  <a:pt x="0" y="9990892"/>
                </a:lnTo>
                <a:lnTo>
                  <a:pt x="0" y="0"/>
                </a:lnTo>
                <a:close/>
              </a:path>
            </a:pathLst>
          </a:custGeom>
          <a:blipFill>
            <a:blip r:embed="rId2"/>
            <a:stretch>
              <a:fillRect l="0" t="-9007" r="0" b="-11377"/>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52400" y="1257300"/>
            <a:ext cx="18212315" cy="8636000"/>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A </a:t>
            </a:r>
            <a:r>
              <a:rPr lang="en-US" sz="3499" i="true" u="sng">
                <a:solidFill>
                  <a:srgbClr val="000000"/>
                </a:solidFill>
                <a:latin typeface="Canva Sans Italics"/>
                <a:ea typeface="Canva Sans Italics"/>
                <a:cs typeface="Canva Sans Italics"/>
                <a:sym typeface="Canva Sans Italics"/>
              </a:rPr>
              <a:t>C</a:t>
            </a:r>
            <a:r>
              <a:rPr lang="en-US" sz="3499" i="true" u="sng">
                <a:solidFill>
                  <a:srgbClr val="000000"/>
                </a:solidFill>
                <a:latin typeface="Canva Sans Italics"/>
                <a:ea typeface="Canva Sans Italics"/>
                <a:cs typeface="Canva Sans Italics"/>
                <a:sym typeface="Canva Sans Italics"/>
              </a:rPr>
              <a:t>onvolutional Neural Network (CNN)</a:t>
            </a:r>
            <a:r>
              <a:rPr lang="en-US" sz="3499">
                <a:solidFill>
                  <a:srgbClr val="000000"/>
                </a:solidFill>
                <a:latin typeface="Canva Sans"/>
                <a:ea typeface="Canva Sans"/>
                <a:cs typeface="Canva Sans"/>
                <a:sym typeface="Canva Sans"/>
              </a:rPr>
              <a:t> is a type of deep learning model designed primarily for analyzing visual data, such as images and videos. It works by automatically learning important features from the input images, such as edges, textures, shapes, and patterns, without requiring manual feature extraction. </a:t>
            </a:r>
            <a:r>
              <a:rPr lang="en-US" b="true" sz="3499">
                <a:solidFill>
                  <a:srgbClr val="FF3131"/>
                </a:solidFill>
                <a:latin typeface="Canva Sans Bold"/>
                <a:ea typeface="Canva Sans Bold"/>
                <a:cs typeface="Canva Sans Bold"/>
                <a:sym typeface="Canva Sans Bold"/>
              </a:rPr>
              <a:t>CNNs consist of several layers, including convolutional layers, pooling layers, and fully connected layers</a:t>
            </a:r>
            <a:r>
              <a:rPr lang="en-US" b="true" sz="3499">
                <a:solidFill>
                  <a:srgbClr val="000000"/>
                </a:solidFill>
                <a:latin typeface="Canva Sans Bold"/>
                <a:ea typeface="Canva Sans Bold"/>
                <a:cs typeface="Canva Sans Bold"/>
                <a:sym typeface="Canva Sans Bold"/>
              </a:rPr>
              <a:t>.</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The convolutional layers apply filters to detect local features, while pooling layers reduce the spatial size of the data to make computation faster and prevent overfitting.</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 Finally, the fully connected layers use the extracted features to classify the images into categories.</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 CNN model helps achieve high accuracy and efficiency by automatically learning from the image dataset and making reliable predictions even with complex or varied flower images.</a:t>
            </a:r>
          </a:p>
        </p:txBody>
      </p:sp>
      <p:sp>
        <p:nvSpPr>
          <p:cNvPr name="TextBox 3" id="3"/>
          <p:cNvSpPr txBox="true"/>
          <p:nvPr/>
        </p:nvSpPr>
        <p:spPr>
          <a:xfrm rot="0">
            <a:off x="460987" y="217169"/>
            <a:ext cx="4807744" cy="811531"/>
          </a:xfrm>
          <a:prstGeom prst="rect">
            <a:avLst/>
          </a:prstGeom>
        </p:spPr>
        <p:txBody>
          <a:bodyPr anchor="t" rtlCol="false" tIns="0" lIns="0" bIns="0" rIns="0">
            <a:spAutoFit/>
          </a:bodyPr>
          <a:lstStyle/>
          <a:p>
            <a:pPr algn="ctr">
              <a:lnSpc>
                <a:spcPts val="6719"/>
              </a:lnSpc>
              <a:spcBef>
                <a:spcPct val="0"/>
              </a:spcBef>
            </a:pPr>
            <a:r>
              <a:rPr lang="en-US" b="true" sz="4799">
                <a:solidFill>
                  <a:srgbClr val="000000"/>
                </a:solidFill>
                <a:latin typeface="Canva Sans Bold"/>
                <a:ea typeface="Canva Sans Bold"/>
                <a:cs typeface="Canva Sans Bold"/>
                <a:sym typeface="Canva Sans Bold"/>
              </a:rPr>
              <a:t>&gt;&gt; What is CNN?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72722"/>
        </a:solidFill>
      </p:bgPr>
    </p:bg>
    <p:spTree>
      <p:nvGrpSpPr>
        <p:cNvPr id="1" name=""/>
        <p:cNvGrpSpPr/>
        <p:nvPr/>
      </p:nvGrpSpPr>
      <p:grpSpPr>
        <a:xfrm>
          <a:off x="0" y="0"/>
          <a:ext cx="0" cy="0"/>
          <a:chOff x="0" y="0"/>
          <a:chExt cx="0" cy="0"/>
        </a:xfrm>
      </p:grpSpPr>
      <p:sp>
        <p:nvSpPr>
          <p:cNvPr name="Freeform 2" id="2"/>
          <p:cNvSpPr/>
          <p:nvPr/>
        </p:nvSpPr>
        <p:spPr>
          <a:xfrm flipH="false" flipV="false" rot="0">
            <a:off x="714445" y="2653399"/>
            <a:ext cx="16859111" cy="6604901"/>
          </a:xfrm>
          <a:custGeom>
            <a:avLst/>
            <a:gdLst/>
            <a:ahLst/>
            <a:cxnLst/>
            <a:rect r="r" b="b" t="t" l="l"/>
            <a:pathLst>
              <a:path h="6604901" w="16859111">
                <a:moveTo>
                  <a:pt x="0" y="0"/>
                </a:moveTo>
                <a:lnTo>
                  <a:pt x="16859110" y="0"/>
                </a:lnTo>
                <a:lnTo>
                  <a:pt x="16859110" y="6604901"/>
                </a:lnTo>
                <a:lnTo>
                  <a:pt x="0" y="6604901"/>
                </a:lnTo>
                <a:lnTo>
                  <a:pt x="0" y="0"/>
                </a:lnTo>
                <a:close/>
              </a:path>
            </a:pathLst>
          </a:custGeom>
          <a:blipFill>
            <a:blip r:embed="rId2"/>
            <a:stretch>
              <a:fillRect l="0" t="0" r="-35093" b="0"/>
            </a:stretch>
          </a:blipFill>
        </p:spPr>
      </p:sp>
      <p:sp>
        <p:nvSpPr>
          <p:cNvPr name="TextBox 3" id="3"/>
          <p:cNvSpPr txBox="true"/>
          <p:nvPr/>
        </p:nvSpPr>
        <p:spPr>
          <a:xfrm rot="0">
            <a:off x="1028700" y="1258135"/>
            <a:ext cx="16136268" cy="811531"/>
          </a:xfrm>
          <a:prstGeom prst="rect">
            <a:avLst/>
          </a:prstGeom>
        </p:spPr>
        <p:txBody>
          <a:bodyPr anchor="t" rtlCol="false" tIns="0" lIns="0" bIns="0" rIns="0">
            <a:spAutoFit/>
          </a:bodyPr>
          <a:lstStyle/>
          <a:p>
            <a:pPr algn="ctr">
              <a:lnSpc>
                <a:spcPts val="6719"/>
              </a:lnSpc>
              <a:spcBef>
                <a:spcPct val="0"/>
              </a:spcBef>
            </a:pPr>
            <a:r>
              <a:rPr lang="en-US" b="true" sz="4799">
                <a:solidFill>
                  <a:srgbClr val="00BF63"/>
                </a:solidFill>
                <a:latin typeface="Canva Sans Bold"/>
                <a:ea typeface="Canva Sans Bold"/>
                <a:cs typeface="Canva Sans Bold"/>
                <a:sym typeface="Canva Sans Bold"/>
              </a:rPr>
              <a:t>Creating  An Environment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152313" y="609410"/>
            <a:ext cx="18135687" cy="9677590"/>
          </a:xfrm>
          <a:custGeom>
            <a:avLst/>
            <a:gdLst/>
            <a:ahLst/>
            <a:cxnLst/>
            <a:rect r="r" b="b" t="t" l="l"/>
            <a:pathLst>
              <a:path h="9677590" w="18135687">
                <a:moveTo>
                  <a:pt x="0" y="0"/>
                </a:moveTo>
                <a:lnTo>
                  <a:pt x="18135687" y="0"/>
                </a:lnTo>
                <a:lnTo>
                  <a:pt x="18135687" y="9677590"/>
                </a:lnTo>
                <a:lnTo>
                  <a:pt x="0" y="9677590"/>
                </a:lnTo>
                <a:lnTo>
                  <a:pt x="0" y="0"/>
                </a:lnTo>
                <a:close/>
              </a:path>
            </a:pathLst>
          </a:custGeom>
          <a:blipFill>
            <a:blip r:embed="rId2"/>
            <a:stretch>
              <a:fillRect l="-324" t="-2542" r="-24036"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62721"/>
        </a:solidFill>
      </p:bgPr>
    </p:bg>
    <p:spTree>
      <p:nvGrpSpPr>
        <p:cNvPr id="1" name=""/>
        <p:cNvGrpSpPr/>
        <p:nvPr/>
      </p:nvGrpSpPr>
      <p:grpSpPr>
        <a:xfrm>
          <a:off x="0" y="0"/>
          <a:ext cx="0" cy="0"/>
          <a:chOff x="0" y="0"/>
          <a:chExt cx="0" cy="0"/>
        </a:xfrm>
      </p:grpSpPr>
      <p:sp>
        <p:nvSpPr>
          <p:cNvPr name="Freeform 2" id="2"/>
          <p:cNvSpPr/>
          <p:nvPr/>
        </p:nvSpPr>
        <p:spPr>
          <a:xfrm flipH="false" flipV="false" rot="0">
            <a:off x="420409" y="3700907"/>
            <a:ext cx="17351932" cy="2839162"/>
          </a:xfrm>
          <a:custGeom>
            <a:avLst/>
            <a:gdLst/>
            <a:ahLst/>
            <a:cxnLst/>
            <a:rect r="r" b="b" t="t" l="l"/>
            <a:pathLst>
              <a:path h="2839162" w="17351932">
                <a:moveTo>
                  <a:pt x="0" y="0"/>
                </a:moveTo>
                <a:lnTo>
                  <a:pt x="17351932" y="0"/>
                </a:lnTo>
                <a:lnTo>
                  <a:pt x="17351932" y="2839162"/>
                </a:lnTo>
                <a:lnTo>
                  <a:pt x="0" y="2839162"/>
                </a:lnTo>
                <a:lnTo>
                  <a:pt x="0" y="0"/>
                </a:lnTo>
                <a:close/>
              </a:path>
            </a:pathLst>
          </a:custGeom>
          <a:blipFill>
            <a:blip r:embed="rId2"/>
            <a:stretch>
              <a:fillRect l="0" t="-842"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692776" y="343090"/>
            <a:ext cx="11785894" cy="10089334"/>
          </a:xfrm>
          <a:custGeom>
            <a:avLst/>
            <a:gdLst/>
            <a:ahLst/>
            <a:cxnLst/>
            <a:rect r="r" b="b" t="t" l="l"/>
            <a:pathLst>
              <a:path h="10089334" w="11785894">
                <a:moveTo>
                  <a:pt x="0" y="0"/>
                </a:moveTo>
                <a:lnTo>
                  <a:pt x="11785893" y="0"/>
                </a:lnTo>
                <a:lnTo>
                  <a:pt x="11785893" y="10089334"/>
                </a:lnTo>
                <a:lnTo>
                  <a:pt x="0" y="10089334"/>
                </a:lnTo>
                <a:lnTo>
                  <a:pt x="0" y="0"/>
                </a:lnTo>
                <a:close/>
              </a:path>
            </a:pathLst>
          </a:custGeom>
          <a:blipFill>
            <a:blip r:embed="rId2"/>
            <a:stretch>
              <a:fillRect l="0" t="-376" r="-50092" b="0"/>
            </a:stretch>
          </a:blipFill>
        </p:spPr>
      </p:sp>
      <p:sp>
        <p:nvSpPr>
          <p:cNvPr name="Freeform 3" id="3"/>
          <p:cNvSpPr/>
          <p:nvPr/>
        </p:nvSpPr>
        <p:spPr>
          <a:xfrm flipH="false" flipV="false" rot="0">
            <a:off x="11673886" y="9065700"/>
            <a:ext cx="5585414" cy="385201"/>
          </a:xfrm>
          <a:custGeom>
            <a:avLst/>
            <a:gdLst/>
            <a:ahLst/>
            <a:cxnLst/>
            <a:rect r="r" b="b" t="t" l="l"/>
            <a:pathLst>
              <a:path h="385201" w="5585414">
                <a:moveTo>
                  <a:pt x="0" y="0"/>
                </a:moveTo>
                <a:lnTo>
                  <a:pt x="5585414" y="0"/>
                </a:lnTo>
                <a:lnTo>
                  <a:pt x="5585414" y="385200"/>
                </a:lnTo>
                <a:lnTo>
                  <a:pt x="0" y="385200"/>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19814" y="119788"/>
            <a:ext cx="15194591" cy="10047423"/>
          </a:xfrm>
          <a:custGeom>
            <a:avLst/>
            <a:gdLst/>
            <a:ahLst/>
            <a:cxnLst/>
            <a:rect r="r" b="b" t="t" l="l"/>
            <a:pathLst>
              <a:path h="10047423" w="15194591">
                <a:moveTo>
                  <a:pt x="0" y="0"/>
                </a:moveTo>
                <a:lnTo>
                  <a:pt x="15194591" y="0"/>
                </a:lnTo>
                <a:lnTo>
                  <a:pt x="15194591" y="10047424"/>
                </a:lnTo>
                <a:lnTo>
                  <a:pt x="0" y="10047424"/>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0.0000"/>
                </p14:media>
              </p:ext>
            </p:extLst>
          </p:nvPr>
        </p:nvPicPr>
        <p:blipFill>
          <a:blip r:embed="rId2"/>
          <a:srcRect l="657" t="0" r="657" b="0"/>
          <a:stretch>
            <a:fillRect/>
          </a:stretch>
        </p:blipFill>
        <p:spPr>
          <a:xfrm flipH="false" flipV="false" rot="0">
            <a:off x="224320" y="59282"/>
            <a:ext cx="17839360" cy="10168435"/>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584007"/>
            <a:ext cx="18288000" cy="763333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The dataset used in this pr</a:t>
            </a:r>
            <a:r>
              <a:rPr lang="en-US" sz="3599">
                <a:solidFill>
                  <a:srgbClr val="000000"/>
                </a:solidFill>
                <a:latin typeface="Canva Sans"/>
                <a:ea typeface="Canva Sans"/>
                <a:cs typeface="Canva Sans"/>
                <a:sym typeface="Canva Sans"/>
              </a:rPr>
              <a:t>oject consists of</a:t>
            </a:r>
            <a:r>
              <a:rPr lang="en-US" b="true" sz="3599">
                <a:solidFill>
                  <a:srgbClr val="000000"/>
                </a:solidFill>
                <a:latin typeface="Canva Sans Bold"/>
                <a:ea typeface="Canva Sans Bold"/>
                <a:cs typeface="Canva Sans Bold"/>
                <a:sym typeface="Canva Sans Bold"/>
              </a:rPr>
              <a:t> 3,670</a:t>
            </a:r>
            <a:r>
              <a:rPr lang="en-US" sz="3599">
                <a:solidFill>
                  <a:srgbClr val="000000"/>
                </a:solidFill>
                <a:latin typeface="Canva Sans"/>
                <a:ea typeface="Canva Sans"/>
                <a:cs typeface="Canva Sans"/>
                <a:sym typeface="Canva Sans"/>
              </a:rPr>
              <a:t> flower images, categorized into</a:t>
            </a:r>
            <a:r>
              <a:rPr lang="en-US" b="true" sz="3599">
                <a:solidFill>
                  <a:srgbClr val="000000"/>
                </a:solidFill>
                <a:latin typeface="Canva Sans Bold"/>
                <a:ea typeface="Canva Sans Bold"/>
                <a:cs typeface="Canva Sans Bold"/>
                <a:sym typeface="Canva Sans Bold"/>
              </a:rPr>
              <a:t> five distinct classes</a:t>
            </a:r>
            <a:r>
              <a:rPr lang="en-US" sz="3599">
                <a:solidFill>
                  <a:srgbClr val="000000"/>
                </a:solidFill>
                <a:latin typeface="Canva Sans"/>
                <a:ea typeface="Canva Sans"/>
                <a:cs typeface="Canva Sans"/>
                <a:sym typeface="Canva Sans"/>
              </a:rPr>
              <a:t>: </a:t>
            </a:r>
            <a:r>
              <a:rPr lang="en-US" b="true" sz="3599">
                <a:solidFill>
                  <a:srgbClr val="00BF63"/>
                </a:solidFill>
                <a:latin typeface="Canva Sans Bold"/>
                <a:ea typeface="Canva Sans Bold"/>
                <a:cs typeface="Canva Sans Bold"/>
                <a:sym typeface="Canva Sans Bold"/>
              </a:rPr>
              <a:t>Daisy</a:t>
            </a:r>
            <a:r>
              <a:rPr lang="en-US" sz="3599">
                <a:solidFill>
                  <a:srgbClr val="000000"/>
                </a:solidFill>
                <a:latin typeface="Canva Sans"/>
                <a:ea typeface="Canva Sans"/>
                <a:cs typeface="Canva Sans"/>
                <a:sym typeface="Canva Sans"/>
              </a:rPr>
              <a:t>,</a:t>
            </a:r>
            <a:r>
              <a:rPr lang="en-US" b="true" sz="3599">
                <a:solidFill>
                  <a:srgbClr val="BF2924"/>
                </a:solidFill>
                <a:latin typeface="Canva Sans Bold"/>
                <a:ea typeface="Canva Sans Bold"/>
                <a:cs typeface="Canva Sans Bold"/>
                <a:sym typeface="Canva Sans Bold"/>
              </a:rPr>
              <a:t> Dandelion</a:t>
            </a:r>
            <a:r>
              <a:rPr lang="en-US" sz="3599">
                <a:solidFill>
                  <a:srgbClr val="000000"/>
                </a:solidFill>
                <a:latin typeface="Canva Sans"/>
                <a:ea typeface="Canva Sans"/>
                <a:cs typeface="Canva Sans"/>
                <a:sym typeface="Canva Sans"/>
              </a:rPr>
              <a:t>, </a:t>
            </a:r>
            <a:r>
              <a:rPr lang="en-US" b="true" sz="3599">
                <a:solidFill>
                  <a:srgbClr val="FF3131"/>
                </a:solidFill>
                <a:latin typeface="Canva Sans Bold"/>
                <a:ea typeface="Canva Sans Bold"/>
                <a:cs typeface="Canva Sans Bold"/>
                <a:sym typeface="Canva Sans Bold"/>
              </a:rPr>
              <a:t>Roses</a:t>
            </a:r>
            <a:r>
              <a:rPr lang="en-US" sz="3599">
                <a:solidFill>
                  <a:srgbClr val="000000"/>
                </a:solidFill>
                <a:latin typeface="Canva Sans"/>
                <a:ea typeface="Canva Sans"/>
                <a:cs typeface="Canva Sans"/>
                <a:sym typeface="Canva Sans"/>
              </a:rPr>
              <a:t>, </a:t>
            </a:r>
            <a:r>
              <a:rPr lang="en-US" b="true" sz="3599">
                <a:solidFill>
                  <a:srgbClr val="FFDE59"/>
                </a:solidFill>
                <a:latin typeface="Canva Sans Bold"/>
                <a:ea typeface="Canva Sans Bold"/>
                <a:cs typeface="Canva Sans Bold"/>
                <a:sym typeface="Canva Sans Bold"/>
              </a:rPr>
              <a:t>Sunflowers</a:t>
            </a:r>
            <a:r>
              <a:rPr lang="en-US" sz="3599">
                <a:solidFill>
                  <a:srgbClr val="000000"/>
                </a:solidFill>
                <a:latin typeface="Canva Sans"/>
                <a:ea typeface="Canva Sans"/>
                <a:cs typeface="Canva Sans"/>
                <a:sym typeface="Canva Sans"/>
              </a:rPr>
              <a:t>, and </a:t>
            </a:r>
            <a:r>
              <a:rPr lang="en-US" b="true" sz="3599">
                <a:solidFill>
                  <a:srgbClr val="FF66C4"/>
                </a:solidFill>
                <a:latin typeface="Canva Sans Bold"/>
                <a:ea typeface="Canva Sans Bold"/>
                <a:cs typeface="Canva Sans Bold"/>
                <a:sym typeface="Canva Sans Bold"/>
              </a:rPr>
              <a:t>Tulips</a:t>
            </a:r>
            <a:r>
              <a:rPr lang="en-US" sz="3599">
                <a:solidFill>
                  <a:srgbClr val="000000"/>
                </a:solidFill>
                <a:latin typeface="Canva Sans"/>
                <a:ea typeface="Canva Sans"/>
                <a:cs typeface="Canva Sans"/>
                <a:sym typeface="Canva Sans"/>
              </a:rPr>
              <a:t>. Each class represents one type of flower, and the images within each category contain various samples showing different colours, shapes, and lighting conditions. </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The dataset provides a diverse collection of flower images that can be used for training and testing image classification models. This variety helps the model learn to recognize the unique visual features of each flower type, such as petal structure, color patterns, and overall shape. The dataset is well-suited for machine learning and deep learning tasks in computer vision that perform flower recognition and classification.</a:t>
            </a:r>
          </a:p>
          <a:p>
            <a:pPr algn="ctr">
              <a:lnSpc>
                <a:spcPts val="5039"/>
              </a:lnSpc>
              <a:spcBef>
                <a:spcPct val="0"/>
              </a:spcBef>
            </a:pPr>
          </a:p>
        </p:txBody>
      </p:sp>
      <p:sp>
        <p:nvSpPr>
          <p:cNvPr name="TextBox 3" id="3"/>
          <p:cNvSpPr txBox="true"/>
          <p:nvPr/>
        </p:nvSpPr>
        <p:spPr>
          <a:xfrm rot="0">
            <a:off x="0" y="250189"/>
            <a:ext cx="18288000" cy="778511"/>
          </a:xfrm>
          <a:prstGeom prst="rect">
            <a:avLst/>
          </a:prstGeom>
        </p:spPr>
        <p:txBody>
          <a:bodyPr anchor="t" rtlCol="false" tIns="0" lIns="0" bIns="0" rIns="0">
            <a:spAutoFit/>
          </a:bodyPr>
          <a:lstStyle/>
          <a:p>
            <a:pPr algn="ctr">
              <a:lnSpc>
                <a:spcPts val="6439"/>
              </a:lnSpc>
              <a:spcBef>
                <a:spcPct val="0"/>
              </a:spcBef>
            </a:pPr>
            <a:r>
              <a:rPr lang="en-US" b="true" sz="4599">
                <a:solidFill>
                  <a:srgbClr val="FF3131"/>
                </a:solidFill>
                <a:latin typeface="Canva Sans Bold"/>
                <a:ea typeface="Canva Sans Bold"/>
                <a:cs typeface="Canva Sans Bold"/>
                <a:sym typeface="Canva Sans Bold"/>
              </a:rPr>
              <a:t>About The DATASET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21912" y="19351"/>
            <a:ext cx="15244176" cy="3087927"/>
          </a:xfrm>
          <a:custGeom>
            <a:avLst/>
            <a:gdLst/>
            <a:ahLst/>
            <a:cxnLst/>
            <a:rect r="r" b="b" t="t" l="l"/>
            <a:pathLst>
              <a:path h="3087927" w="15244176">
                <a:moveTo>
                  <a:pt x="0" y="0"/>
                </a:moveTo>
                <a:lnTo>
                  <a:pt x="15244176" y="0"/>
                </a:lnTo>
                <a:lnTo>
                  <a:pt x="15244176" y="3087926"/>
                </a:lnTo>
                <a:lnTo>
                  <a:pt x="0" y="3087926"/>
                </a:lnTo>
                <a:lnTo>
                  <a:pt x="0" y="0"/>
                </a:lnTo>
                <a:close/>
              </a:path>
            </a:pathLst>
          </a:custGeom>
          <a:blipFill>
            <a:blip r:embed="rId2"/>
            <a:stretch>
              <a:fillRect l="0" t="0" r="0" b="-6139"/>
            </a:stretch>
          </a:blipFill>
        </p:spPr>
      </p:sp>
      <p:sp>
        <p:nvSpPr>
          <p:cNvPr name="Freeform 3" id="3"/>
          <p:cNvSpPr/>
          <p:nvPr/>
        </p:nvSpPr>
        <p:spPr>
          <a:xfrm flipH="false" flipV="false" rot="0">
            <a:off x="166400" y="3296849"/>
            <a:ext cx="17955201" cy="6752853"/>
          </a:xfrm>
          <a:custGeom>
            <a:avLst/>
            <a:gdLst/>
            <a:ahLst/>
            <a:cxnLst/>
            <a:rect r="r" b="b" t="t" l="l"/>
            <a:pathLst>
              <a:path h="6752853" w="17955201">
                <a:moveTo>
                  <a:pt x="0" y="0"/>
                </a:moveTo>
                <a:lnTo>
                  <a:pt x="17955200" y="0"/>
                </a:lnTo>
                <a:lnTo>
                  <a:pt x="17955200" y="6752853"/>
                </a:lnTo>
                <a:lnTo>
                  <a:pt x="0" y="6752853"/>
                </a:lnTo>
                <a:lnTo>
                  <a:pt x="0" y="0"/>
                </a:lnTo>
                <a:close/>
              </a:path>
            </a:pathLst>
          </a:custGeom>
          <a:blipFill>
            <a:blip r:embed="rId3"/>
            <a:stretch>
              <a:fillRect l="0" t="-2029" r="-1652" b="-2029"/>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F8F8F6"/>
        </a:solidFill>
      </p:bgPr>
    </p:bg>
    <p:spTree>
      <p:nvGrpSpPr>
        <p:cNvPr id="1" name=""/>
        <p:cNvGrpSpPr/>
        <p:nvPr/>
      </p:nvGrpSpPr>
      <p:grpSpPr>
        <a:xfrm>
          <a:off x="0" y="0"/>
          <a:ext cx="0" cy="0"/>
          <a:chOff x="0" y="0"/>
          <a:chExt cx="0" cy="0"/>
        </a:xfrm>
      </p:grpSpPr>
      <p:sp>
        <p:nvSpPr>
          <p:cNvPr name="TextBox 2" id="2"/>
          <p:cNvSpPr txBox="true"/>
          <p:nvPr/>
        </p:nvSpPr>
        <p:spPr>
          <a:xfrm rot="0">
            <a:off x="3860100" y="4576438"/>
            <a:ext cx="10567800" cy="903660"/>
          </a:xfrm>
          <a:prstGeom prst="rect">
            <a:avLst/>
          </a:prstGeom>
        </p:spPr>
        <p:txBody>
          <a:bodyPr anchor="t" rtlCol="false" tIns="0" lIns="0" bIns="0" rIns="0">
            <a:spAutoFit/>
          </a:bodyPr>
          <a:lstStyle/>
          <a:p>
            <a:pPr algn="ctr">
              <a:lnSpc>
                <a:spcPts val="7419"/>
              </a:lnSpc>
              <a:spcBef>
                <a:spcPct val="0"/>
              </a:spcBef>
            </a:pPr>
            <a:r>
              <a:rPr lang="en-US" b="true" sz="5299">
                <a:solidFill>
                  <a:srgbClr val="000000"/>
                </a:solidFill>
                <a:latin typeface="Canva Sans Bold"/>
                <a:ea typeface="Canva Sans Bold"/>
                <a:cs typeface="Canva Sans Bold"/>
                <a:sym typeface="Canva Sans Bold"/>
              </a:rPr>
              <a:t>Training And  Plotting the Result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2562204" y="88969"/>
            <a:ext cx="13163593" cy="10109063"/>
          </a:xfrm>
          <a:custGeom>
            <a:avLst/>
            <a:gdLst/>
            <a:ahLst/>
            <a:cxnLst/>
            <a:rect r="r" b="b" t="t" l="l"/>
            <a:pathLst>
              <a:path h="10109063" w="13163593">
                <a:moveTo>
                  <a:pt x="0" y="0"/>
                </a:moveTo>
                <a:lnTo>
                  <a:pt x="13163592" y="0"/>
                </a:lnTo>
                <a:lnTo>
                  <a:pt x="13163592" y="10109062"/>
                </a:lnTo>
                <a:lnTo>
                  <a:pt x="0" y="10109062"/>
                </a:lnTo>
                <a:lnTo>
                  <a:pt x="0" y="0"/>
                </a:lnTo>
                <a:close/>
              </a:path>
            </a:pathLst>
          </a:custGeom>
          <a:blipFill>
            <a:blip r:embed="rId2"/>
            <a:stretch>
              <a:fillRect l="-669" t="0" r="-15248"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864327" y="1174341"/>
            <a:ext cx="14041854" cy="9112659"/>
          </a:xfrm>
          <a:custGeom>
            <a:avLst/>
            <a:gdLst/>
            <a:ahLst/>
            <a:cxnLst/>
            <a:rect r="r" b="b" t="t" l="l"/>
            <a:pathLst>
              <a:path h="9112659" w="14041854">
                <a:moveTo>
                  <a:pt x="0" y="0"/>
                </a:moveTo>
                <a:lnTo>
                  <a:pt x="14041853" y="0"/>
                </a:lnTo>
                <a:lnTo>
                  <a:pt x="14041853" y="9112659"/>
                </a:lnTo>
                <a:lnTo>
                  <a:pt x="0" y="9112659"/>
                </a:lnTo>
                <a:lnTo>
                  <a:pt x="0" y="0"/>
                </a:lnTo>
                <a:close/>
              </a:path>
            </a:pathLst>
          </a:custGeom>
          <a:blipFill>
            <a:blip r:embed="rId2"/>
            <a:stretch>
              <a:fillRect l="-3850" t="-3723" r="-3850" b="0"/>
            </a:stretch>
          </a:blipFill>
        </p:spPr>
      </p:sp>
      <p:sp>
        <p:nvSpPr>
          <p:cNvPr name="TextBox 3" id="3"/>
          <p:cNvSpPr txBox="true"/>
          <p:nvPr/>
        </p:nvSpPr>
        <p:spPr>
          <a:xfrm rot="0">
            <a:off x="3466119" y="248707"/>
            <a:ext cx="11355762" cy="695955"/>
          </a:xfrm>
          <a:prstGeom prst="rect">
            <a:avLst/>
          </a:prstGeom>
        </p:spPr>
        <p:txBody>
          <a:bodyPr anchor="t" rtlCol="false" tIns="0" lIns="0" bIns="0" rIns="0">
            <a:spAutoFit/>
          </a:bodyPr>
          <a:lstStyle/>
          <a:p>
            <a:pPr algn="ctr">
              <a:lnSpc>
                <a:spcPts val="5739"/>
              </a:lnSpc>
              <a:spcBef>
                <a:spcPct val="0"/>
              </a:spcBef>
            </a:pPr>
            <a:r>
              <a:rPr lang="en-US" b="true" sz="4099">
                <a:solidFill>
                  <a:srgbClr val="000000"/>
                </a:solidFill>
                <a:latin typeface="Canva Sans Bold"/>
                <a:ea typeface="Canva Sans Bold"/>
                <a:cs typeface="Canva Sans Bold"/>
                <a:sym typeface="Canva Sans Bold"/>
              </a:rPr>
              <a:t>Without Augmentation:  Overfitting</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124516" y="4192269"/>
            <a:ext cx="9807298" cy="903606"/>
          </a:xfrm>
          <a:prstGeom prst="rect">
            <a:avLst/>
          </a:prstGeom>
        </p:spPr>
        <p:txBody>
          <a:bodyPr anchor="t" rtlCol="false" tIns="0" lIns="0" bIns="0" rIns="0">
            <a:spAutoFit/>
          </a:bodyPr>
          <a:lstStyle/>
          <a:p>
            <a:pPr algn="ctr">
              <a:lnSpc>
                <a:spcPts val="7419"/>
              </a:lnSpc>
              <a:spcBef>
                <a:spcPct val="0"/>
              </a:spcBef>
            </a:pPr>
            <a:r>
              <a:rPr lang="en-US" b="true" sz="5299">
                <a:solidFill>
                  <a:srgbClr val="000000"/>
                </a:solidFill>
                <a:latin typeface="Canva Sans Bold"/>
                <a:ea typeface="Canva Sans Bold"/>
                <a:cs typeface="Canva Sans Bold"/>
                <a:sym typeface="Canva Sans Bold"/>
              </a:rPr>
              <a:t>Using Augmented the Dataset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1292822" y="1540294"/>
            <a:ext cx="15702356" cy="6909037"/>
          </a:xfrm>
          <a:custGeom>
            <a:avLst/>
            <a:gdLst/>
            <a:ahLst/>
            <a:cxnLst/>
            <a:rect r="r" b="b" t="t" l="l"/>
            <a:pathLst>
              <a:path h="6909037" w="15702356">
                <a:moveTo>
                  <a:pt x="0" y="0"/>
                </a:moveTo>
                <a:lnTo>
                  <a:pt x="15702356" y="0"/>
                </a:lnTo>
                <a:lnTo>
                  <a:pt x="15702356" y="6909036"/>
                </a:lnTo>
                <a:lnTo>
                  <a:pt x="0" y="6909036"/>
                </a:lnTo>
                <a:lnTo>
                  <a:pt x="0" y="0"/>
                </a:lnTo>
                <a:close/>
              </a:path>
            </a:pathLst>
          </a:custGeom>
          <a:blipFill>
            <a:blip r:embed="rId2"/>
            <a:stretch>
              <a:fillRect l="0" t="0" r="0" b="0"/>
            </a:stretch>
          </a:blipFill>
        </p:spPr>
      </p:sp>
      <p:sp>
        <p:nvSpPr>
          <p:cNvPr name="Freeform 3" id="3"/>
          <p:cNvSpPr/>
          <p:nvPr/>
        </p:nvSpPr>
        <p:spPr>
          <a:xfrm flipH="false" flipV="false" rot="0">
            <a:off x="3683325" y="6685618"/>
            <a:ext cx="426188" cy="426188"/>
          </a:xfrm>
          <a:custGeom>
            <a:avLst/>
            <a:gdLst/>
            <a:ahLst/>
            <a:cxnLst/>
            <a:rect r="r" b="b" t="t" l="l"/>
            <a:pathLst>
              <a:path h="426188" w="426188">
                <a:moveTo>
                  <a:pt x="0" y="0"/>
                </a:moveTo>
                <a:lnTo>
                  <a:pt x="426188" y="0"/>
                </a:lnTo>
                <a:lnTo>
                  <a:pt x="426188" y="426188"/>
                </a:lnTo>
                <a:lnTo>
                  <a:pt x="0" y="426188"/>
                </a:lnTo>
                <a:lnTo>
                  <a:pt x="0" y="0"/>
                </a:lnTo>
                <a:close/>
              </a:path>
            </a:pathLst>
          </a:custGeom>
          <a:blipFill>
            <a:blip r:embed="rId3"/>
            <a:stretch>
              <a:fillRect l="0" t="0" r="0" b="0"/>
            </a:stretch>
          </a:blipFill>
        </p:spPr>
      </p:sp>
      <p:sp>
        <p:nvSpPr>
          <p:cNvPr name="Freeform 4" id="4"/>
          <p:cNvSpPr/>
          <p:nvPr/>
        </p:nvSpPr>
        <p:spPr>
          <a:xfrm flipH="false" flipV="false" rot="0">
            <a:off x="1512170" y="6685618"/>
            <a:ext cx="9875177" cy="426188"/>
          </a:xfrm>
          <a:custGeom>
            <a:avLst/>
            <a:gdLst/>
            <a:ahLst/>
            <a:cxnLst/>
            <a:rect r="r" b="b" t="t" l="l"/>
            <a:pathLst>
              <a:path h="426188" w="9875177">
                <a:moveTo>
                  <a:pt x="0" y="0"/>
                </a:moveTo>
                <a:lnTo>
                  <a:pt x="9875177" y="0"/>
                </a:lnTo>
                <a:lnTo>
                  <a:pt x="9875177" y="426188"/>
                </a:lnTo>
                <a:lnTo>
                  <a:pt x="0" y="426188"/>
                </a:lnTo>
                <a:lnTo>
                  <a:pt x="0" y="0"/>
                </a:lnTo>
                <a:close/>
              </a:path>
            </a:pathLst>
          </a:custGeom>
          <a:blipFill>
            <a:blip r:embed="rId4"/>
            <a:stretch>
              <a:fillRect l="0" t="0" r="0" b="-49668"/>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994719" y="-254676"/>
            <a:ext cx="14785747" cy="10541676"/>
          </a:xfrm>
          <a:custGeom>
            <a:avLst/>
            <a:gdLst/>
            <a:ahLst/>
            <a:cxnLst/>
            <a:rect r="r" b="b" t="t" l="l"/>
            <a:pathLst>
              <a:path h="10541676" w="14785747">
                <a:moveTo>
                  <a:pt x="0" y="0"/>
                </a:moveTo>
                <a:lnTo>
                  <a:pt x="14785747" y="0"/>
                </a:lnTo>
                <a:lnTo>
                  <a:pt x="14785747" y="10541676"/>
                </a:lnTo>
                <a:lnTo>
                  <a:pt x="0" y="10541676"/>
                </a:lnTo>
                <a:lnTo>
                  <a:pt x="0" y="0"/>
                </a:lnTo>
                <a:close/>
              </a:path>
            </a:pathLst>
          </a:custGeom>
          <a:blipFill>
            <a:blip r:embed="rId2"/>
            <a:stretch>
              <a:fillRect l="-6215" t="0" r="-7858"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130463" y="4280713"/>
            <a:ext cx="8027075" cy="862787"/>
          </a:xfrm>
          <a:prstGeom prst="rect">
            <a:avLst/>
          </a:prstGeom>
        </p:spPr>
        <p:txBody>
          <a:bodyPr anchor="t" rtlCol="false" tIns="0" lIns="0" bIns="0" rIns="0">
            <a:spAutoFit/>
          </a:bodyPr>
          <a:lstStyle/>
          <a:p>
            <a:pPr algn="ctr">
              <a:lnSpc>
                <a:spcPts val="7044"/>
              </a:lnSpc>
              <a:spcBef>
                <a:spcPct val="0"/>
              </a:spcBef>
            </a:pPr>
            <a:r>
              <a:rPr lang="en-US" b="true" sz="5032">
                <a:solidFill>
                  <a:srgbClr val="000000"/>
                </a:solidFill>
                <a:latin typeface="Canva Sans Bold"/>
                <a:ea typeface="Canva Sans Bold"/>
                <a:cs typeface="Canva Sans Bold"/>
                <a:sym typeface="Canva Sans Bold"/>
              </a:rPr>
              <a:t>Adding Regularization(L2)</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61925" y="225832"/>
            <a:ext cx="18301381" cy="10502086"/>
          </a:xfrm>
          <a:prstGeom prst="rect">
            <a:avLst/>
          </a:prstGeom>
        </p:spPr>
        <p:txBody>
          <a:bodyPr anchor="t" rtlCol="false" tIns="0" lIns="0" bIns="0" rIns="0">
            <a:spAutoFit/>
          </a:bodyPr>
          <a:lstStyle/>
          <a:p>
            <a:pPr algn="l" marL="762570" indent="-381285" lvl="1">
              <a:lnSpc>
                <a:spcPts val="4944"/>
              </a:lnSpc>
              <a:buFont typeface="Arial"/>
              <a:buChar char="•"/>
            </a:pPr>
            <a:r>
              <a:rPr lang="en-US" sz="3532">
                <a:solidFill>
                  <a:srgbClr val="000000"/>
                </a:solidFill>
                <a:latin typeface="Canva Sans"/>
                <a:ea typeface="Canva Sans"/>
                <a:cs typeface="Canva Sans"/>
                <a:sym typeface="Canva Sans"/>
              </a:rPr>
              <a:t>Regularization is a technique used in machine learning to</a:t>
            </a:r>
            <a:r>
              <a:rPr lang="en-US" sz="3532">
                <a:solidFill>
                  <a:srgbClr val="000000"/>
                </a:solidFill>
                <a:latin typeface="Canva Sans"/>
                <a:ea typeface="Canva Sans"/>
                <a:cs typeface="Canva Sans"/>
                <a:sym typeface="Canva Sans"/>
              </a:rPr>
              <a:t> reduce overfitting and improve a model’s ability to generalize on unseen data. Overfitting occurs when a model learns the training data too well, including noise and irrelevant patterns, which reduces its performance on new data. Regularization helps control this by adding a penalty term to the model’s loss function, discouraging it from learning overly complex or large weights.</a:t>
            </a:r>
          </a:p>
          <a:p>
            <a:pPr algn="l" marL="762570" indent="-381285" lvl="1">
              <a:lnSpc>
                <a:spcPts val="4944"/>
              </a:lnSpc>
              <a:buFont typeface="Arial"/>
              <a:buChar char="•"/>
            </a:pPr>
            <a:r>
              <a:rPr lang="en-US" sz="3532">
                <a:solidFill>
                  <a:srgbClr val="000000"/>
                </a:solidFill>
                <a:latin typeface="Canva Sans"/>
                <a:ea typeface="Canva Sans"/>
                <a:cs typeface="Canva Sans"/>
                <a:sym typeface="Canva Sans"/>
              </a:rPr>
              <a:t>One common type of regularization is </a:t>
            </a:r>
            <a:r>
              <a:rPr lang="en-US" b="true" sz="3532">
                <a:solidFill>
                  <a:srgbClr val="000000"/>
                </a:solidFill>
                <a:latin typeface="Canva Sans Bold"/>
                <a:ea typeface="Canva Sans Bold"/>
                <a:cs typeface="Canva Sans Bold"/>
                <a:sym typeface="Canva Sans Bold"/>
              </a:rPr>
              <a:t>L2 Regularization</a:t>
            </a:r>
            <a:r>
              <a:rPr lang="en-US" sz="3532">
                <a:solidFill>
                  <a:srgbClr val="000000"/>
                </a:solidFill>
                <a:latin typeface="Canva Sans"/>
                <a:ea typeface="Canva Sans"/>
                <a:cs typeface="Canva Sans"/>
                <a:sym typeface="Canva Sans"/>
              </a:rPr>
              <a:t> (also known as </a:t>
            </a:r>
            <a:r>
              <a:rPr lang="en-US" b="true" sz="3532" u="sng">
                <a:solidFill>
                  <a:srgbClr val="000000"/>
                </a:solidFill>
                <a:latin typeface="Canva Sans Bold"/>
                <a:ea typeface="Canva Sans Bold"/>
                <a:cs typeface="Canva Sans Bold"/>
                <a:sym typeface="Canva Sans Bold"/>
              </a:rPr>
              <a:t>Ridge Regularization</a:t>
            </a:r>
            <a:r>
              <a:rPr lang="en-US" sz="3532">
                <a:solidFill>
                  <a:srgbClr val="000000"/>
                </a:solidFill>
                <a:latin typeface="Canva Sans"/>
                <a:ea typeface="Canva Sans"/>
                <a:cs typeface="Canva Sans"/>
                <a:sym typeface="Canva Sans"/>
              </a:rPr>
              <a:t>). In L2 regularization, </a:t>
            </a:r>
            <a:r>
              <a:rPr lang="en-US" sz="3532">
                <a:solidFill>
                  <a:srgbClr val="FF3131"/>
                </a:solidFill>
                <a:latin typeface="Canva Sans"/>
                <a:ea typeface="Canva Sans"/>
                <a:cs typeface="Canva Sans"/>
                <a:sym typeface="Canva Sans"/>
              </a:rPr>
              <a:t>a small penalty proportional to the square of the weight values is added to the loss function</a:t>
            </a:r>
            <a:r>
              <a:rPr lang="en-US" sz="3532">
                <a:solidFill>
                  <a:srgbClr val="000000"/>
                </a:solidFill>
                <a:latin typeface="Canva Sans"/>
                <a:ea typeface="Canva Sans"/>
                <a:cs typeface="Canva Sans"/>
                <a:sym typeface="Canva Sans"/>
              </a:rPr>
              <a:t>. This means the model slightly reduces large weights during training, ensuring that no single neuron or feature dominates the prediction. As a result, the model becomes more balanced and stable.</a:t>
            </a:r>
          </a:p>
          <a:p>
            <a:pPr algn="l" marL="762570" indent="-381285" lvl="1">
              <a:lnSpc>
                <a:spcPts val="4944"/>
              </a:lnSpc>
              <a:buFont typeface="Arial"/>
              <a:buChar char="•"/>
            </a:pPr>
            <a:r>
              <a:rPr lang="en-US" sz="3532">
                <a:solidFill>
                  <a:srgbClr val="000000"/>
                </a:solidFill>
                <a:latin typeface="Canva Sans"/>
                <a:ea typeface="Canva Sans"/>
                <a:cs typeface="Canva Sans"/>
                <a:sym typeface="Canva Sans"/>
              </a:rPr>
              <a:t>The main benefit of L2 regularization is that it helps the model generalize better, prevent overfitting, and improve accuracy on test data. It also ensures smoother learning by keeping the weight values small and distributed evenly across the network.</a:t>
            </a:r>
          </a:p>
          <a:p>
            <a:pPr algn="l" marL="762570" indent="-381285" lvl="1">
              <a:lnSpc>
                <a:spcPts val="4944"/>
              </a:lnSpc>
              <a:buFont typeface="Arial"/>
              <a:buChar char="•"/>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856325" y="0"/>
            <a:ext cx="16575351" cy="10287000"/>
          </a:xfrm>
          <a:custGeom>
            <a:avLst/>
            <a:gdLst/>
            <a:ahLst/>
            <a:cxnLst/>
            <a:rect r="r" b="b" t="t" l="l"/>
            <a:pathLst>
              <a:path h="10287000" w="16575351">
                <a:moveTo>
                  <a:pt x="0" y="0"/>
                </a:moveTo>
                <a:lnTo>
                  <a:pt x="16575350" y="0"/>
                </a:lnTo>
                <a:lnTo>
                  <a:pt x="16575350" y="10287000"/>
                </a:lnTo>
                <a:lnTo>
                  <a:pt x="0" y="10287000"/>
                </a:lnTo>
                <a:lnTo>
                  <a:pt x="0" y="0"/>
                </a:lnTo>
                <a:close/>
              </a:path>
            </a:pathLst>
          </a:custGeom>
          <a:blipFill>
            <a:blip r:embed="rId2"/>
            <a:stretch>
              <a:fillRect l="0" t="0" r="-2929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495592" y="696376"/>
            <a:ext cx="17296816" cy="8561924"/>
          </a:xfrm>
          <a:custGeom>
            <a:avLst/>
            <a:gdLst/>
            <a:ahLst/>
            <a:cxnLst/>
            <a:rect r="r" b="b" t="t" l="l"/>
            <a:pathLst>
              <a:path h="8561924" w="17296816">
                <a:moveTo>
                  <a:pt x="0" y="0"/>
                </a:moveTo>
                <a:lnTo>
                  <a:pt x="17296816" y="0"/>
                </a:lnTo>
                <a:lnTo>
                  <a:pt x="17296816" y="8561924"/>
                </a:lnTo>
                <a:lnTo>
                  <a:pt x="0" y="8561924"/>
                </a:lnTo>
                <a:lnTo>
                  <a:pt x="0" y="0"/>
                </a:lnTo>
                <a:close/>
              </a:path>
            </a:pathLst>
          </a:custGeom>
          <a:blipFill>
            <a:blip r:embed="rId2"/>
            <a:stretch>
              <a:fillRect l="0" t="0" r="0" b="0"/>
            </a:stretch>
          </a:blipFill>
        </p:spPr>
      </p:sp>
      <p:sp>
        <p:nvSpPr>
          <p:cNvPr name="TextBox 3" id="3"/>
          <p:cNvSpPr txBox="true"/>
          <p:nvPr/>
        </p:nvSpPr>
        <p:spPr>
          <a:xfrm rot="0">
            <a:off x="6402376" y="2504452"/>
            <a:ext cx="5483248" cy="943676"/>
          </a:xfrm>
          <a:prstGeom prst="rect">
            <a:avLst/>
          </a:prstGeom>
        </p:spPr>
        <p:txBody>
          <a:bodyPr anchor="t" rtlCol="false" tIns="0" lIns="0" bIns="0" rIns="0">
            <a:spAutoFit/>
          </a:bodyPr>
          <a:lstStyle/>
          <a:p>
            <a:pPr algn="ctr">
              <a:lnSpc>
                <a:spcPts val="7720"/>
              </a:lnSpc>
              <a:spcBef>
                <a:spcPct val="0"/>
              </a:spcBef>
            </a:pPr>
            <a:r>
              <a:rPr lang="en-US" b="true" sz="5514">
                <a:solidFill>
                  <a:srgbClr val="000000"/>
                </a:solidFill>
                <a:latin typeface="Canva Sans Bold"/>
                <a:ea typeface="Canva Sans Bold"/>
                <a:cs typeface="Canva Sans Bold"/>
                <a:sym typeface="Canva Sans Bold"/>
              </a:rPr>
              <a:t>Samples of data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2414" y="373145"/>
            <a:ext cx="14523172" cy="9913855"/>
          </a:xfrm>
          <a:custGeom>
            <a:avLst/>
            <a:gdLst/>
            <a:ahLst/>
            <a:cxnLst/>
            <a:rect r="r" b="b" t="t" l="l"/>
            <a:pathLst>
              <a:path h="9913855" w="14523172">
                <a:moveTo>
                  <a:pt x="0" y="0"/>
                </a:moveTo>
                <a:lnTo>
                  <a:pt x="14523172" y="0"/>
                </a:lnTo>
                <a:lnTo>
                  <a:pt x="14523172" y="9913855"/>
                </a:lnTo>
                <a:lnTo>
                  <a:pt x="0" y="9913855"/>
                </a:lnTo>
                <a:lnTo>
                  <a:pt x="0" y="0"/>
                </a:lnTo>
                <a:close/>
              </a:path>
            </a:pathLst>
          </a:custGeom>
          <a:blipFill>
            <a:blip r:embed="rId2"/>
            <a:stretch>
              <a:fillRect l="-6444" t="-6849" r="-10256" b="0"/>
            </a:stretch>
          </a:blipFill>
        </p:spPr>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14445" y="4639310"/>
            <a:ext cx="5259110" cy="903605"/>
          </a:xfrm>
          <a:prstGeom prst="rect">
            <a:avLst/>
          </a:prstGeom>
        </p:spPr>
        <p:txBody>
          <a:bodyPr anchor="t" rtlCol="false" tIns="0" lIns="0" bIns="0" rIns="0">
            <a:spAutoFit/>
          </a:bodyPr>
          <a:lstStyle/>
          <a:p>
            <a:pPr algn="ctr">
              <a:lnSpc>
                <a:spcPts val="7420"/>
              </a:lnSpc>
              <a:spcBef>
                <a:spcPct val="0"/>
              </a:spcBef>
            </a:pPr>
            <a:r>
              <a:rPr lang="en-US" b="true" sz="5300">
                <a:solidFill>
                  <a:srgbClr val="000000"/>
                </a:solidFill>
                <a:latin typeface="Canva Sans Bold"/>
                <a:ea typeface="Canva Sans Bold"/>
                <a:cs typeface="Canva Sans Bold"/>
                <a:sym typeface="Canva Sans Bold"/>
              </a:rPr>
              <a:t>Adding Dropout</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627505"/>
            <a:ext cx="18071995" cy="8300719"/>
          </a:xfrm>
          <a:prstGeom prst="rect">
            <a:avLst/>
          </a:prstGeom>
        </p:spPr>
        <p:txBody>
          <a:bodyPr anchor="t" rtlCol="false" tIns="0" lIns="0" bIns="0" rIns="0">
            <a:spAutoFit/>
          </a:bodyPr>
          <a:lstStyle/>
          <a:p>
            <a:pPr algn="l" marL="842018" indent="-421009" lvl="1">
              <a:lnSpc>
                <a:spcPts val="5460"/>
              </a:lnSpc>
              <a:buFont typeface="Arial"/>
              <a:buChar char="•"/>
            </a:pPr>
            <a:r>
              <a:rPr lang="en-US" sz="3900">
                <a:solidFill>
                  <a:srgbClr val="000000"/>
                </a:solidFill>
                <a:latin typeface="Canva Sans"/>
                <a:ea typeface="Canva Sans"/>
                <a:cs typeface="Canva Sans"/>
                <a:sym typeface="Canva Sans"/>
              </a:rPr>
              <a:t>Dropout is a regularization technique </a:t>
            </a:r>
            <a:r>
              <a:rPr lang="en-US" b="true" sz="3900">
                <a:solidFill>
                  <a:srgbClr val="FF3131"/>
                </a:solidFill>
                <a:latin typeface="Canva Sans Bold"/>
                <a:ea typeface="Canva Sans Bold"/>
                <a:cs typeface="Canva Sans Bold"/>
                <a:sym typeface="Canva Sans Bold"/>
              </a:rPr>
              <a:t>used in deep learning to prevent overfitting</a:t>
            </a:r>
            <a:r>
              <a:rPr lang="en-US" sz="3900">
                <a:solidFill>
                  <a:srgbClr val="000000"/>
                </a:solidFill>
                <a:latin typeface="Canva Sans"/>
                <a:ea typeface="Canva Sans"/>
                <a:cs typeface="Canva Sans"/>
                <a:sym typeface="Canva Sans"/>
              </a:rPr>
              <a:t>. During training, dropout </a:t>
            </a:r>
            <a:r>
              <a:rPr lang="en-US" b="true" sz="3900" u="sng">
                <a:solidFill>
                  <a:srgbClr val="000000"/>
                </a:solidFill>
                <a:latin typeface="Canva Sans Bold"/>
                <a:ea typeface="Canva Sans Bold"/>
                <a:cs typeface="Canva Sans Bold"/>
                <a:sym typeface="Canva Sans Bold"/>
              </a:rPr>
              <a:t>randomly </a:t>
            </a:r>
            <a:r>
              <a:rPr lang="en-US" b="true" sz="3900">
                <a:solidFill>
                  <a:srgbClr val="000000"/>
                </a:solidFill>
                <a:latin typeface="Canva Sans Bold"/>
                <a:ea typeface="Canva Sans Bold"/>
                <a:cs typeface="Canva Sans Bold"/>
                <a:sym typeface="Canva Sans Bold"/>
              </a:rPr>
              <a:t>“</a:t>
            </a:r>
            <a:r>
              <a:rPr lang="en-US" b="true" sz="3900" u="sng">
                <a:solidFill>
                  <a:srgbClr val="000000"/>
                </a:solidFill>
                <a:latin typeface="Canva Sans Bold"/>
                <a:ea typeface="Canva Sans Bold"/>
                <a:cs typeface="Canva Sans Bold"/>
                <a:sym typeface="Canva Sans Bold"/>
              </a:rPr>
              <a:t>turns off</a:t>
            </a:r>
            <a:r>
              <a:rPr lang="en-US" b="true" sz="3900">
                <a:solidFill>
                  <a:srgbClr val="000000"/>
                </a:solidFill>
                <a:latin typeface="Canva Sans Bold"/>
                <a:ea typeface="Canva Sans Bold"/>
                <a:cs typeface="Canva Sans Bold"/>
                <a:sym typeface="Canva Sans Bold"/>
              </a:rPr>
              <a:t>”</a:t>
            </a:r>
            <a:r>
              <a:rPr lang="en-US" sz="3900">
                <a:solidFill>
                  <a:srgbClr val="000000"/>
                </a:solidFill>
                <a:latin typeface="Canva Sans"/>
                <a:ea typeface="Canva Sans"/>
                <a:cs typeface="Canva Sans"/>
                <a:sym typeface="Canva Sans"/>
              </a:rPr>
              <a:t> (sets to zero) a certain percentage of </a:t>
            </a:r>
            <a:r>
              <a:rPr lang="en-US" b="true" sz="3900" u="sng">
                <a:solidFill>
                  <a:srgbClr val="000000"/>
                </a:solidFill>
                <a:latin typeface="Canva Sans Bold"/>
                <a:ea typeface="Canva Sans Bold"/>
                <a:cs typeface="Canva Sans Bold"/>
                <a:sym typeface="Canva Sans Bold"/>
              </a:rPr>
              <a:t>neurons in a layer for each iteration</a:t>
            </a:r>
            <a:r>
              <a:rPr lang="en-US" sz="3900">
                <a:solidFill>
                  <a:srgbClr val="000000"/>
                </a:solidFill>
                <a:latin typeface="Canva Sans"/>
                <a:ea typeface="Canva Sans"/>
                <a:cs typeface="Canva Sans"/>
                <a:sym typeface="Canva Sans"/>
              </a:rPr>
              <a:t>. This means that the model cannot rely too much on any single neuron and must learn more robust, general features. By forcing different parts of the network to work independently, dropout improves the model’s generalization, making it perform better on unseen data.</a:t>
            </a:r>
          </a:p>
          <a:p>
            <a:pPr algn="l">
              <a:lnSpc>
                <a:spcPts val="5600"/>
              </a:lnSpc>
            </a:pPr>
          </a:p>
          <a:p>
            <a:pPr algn="l" marL="863608" indent="-431804" lvl="1">
              <a:lnSpc>
                <a:spcPts val="5600"/>
              </a:lnSpc>
              <a:buFont typeface="Arial"/>
              <a:buChar char="•"/>
            </a:pPr>
            <a:r>
              <a:rPr lang="en-US" sz="4000">
                <a:solidFill>
                  <a:srgbClr val="000000"/>
                </a:solidFill>
                <a:latin typeface="Canva Sans"/>
                <a:ea typeface="Canva Sans"/>
                <a:cs typeface="Canva Sans"/>
                <a:sym typeface="Canva Sans"/>
              </a:rPr>
              <a:t>The main benefit of dropout is that </a:t>
            </a:r>
            <a:r>
              <a:rPr lang="en-US" b="true" sz="4000" u="sng">
                <a:solidFill>
                  <a:srgbClr val="000000"/>
                </a:solidFill>
                <a:latin typeface="Canva Sans Bold"/>
                <a:ea typeface="Canva Sans Bold"/>
                <a:cs typeface="Canva Sans Bold"/>
                <a:sym typeface="Canva Sans Bold"/>
              </a:rPr>
              <a:t>it helps create a simpler and more reliable model</a:t>
            </a:r>
            <a:r>
              <a:rPr lang="en-US" sz="4000">
                <a:solidFill>
                  <a:srgbClr val="000000"/>
                </a:solidFill>
                <a:latin typeface="Canva Sans"/>
                <a:ea typeface="Canva Sans"/>
                <a:cs typeface="Canva Sans"/>
                <a:sym typeface="Canva Sans"/>
              </a:rPr>
              <a:t> that </a:t>
            </a:r>
            <a:r>
              <a:rPr lang="en-US" b="true" sz="4000" i="true">
                <a:solidFill>
                  <a:srgbClr val="000000"/>
                </a:solidFill>
                <a:latin typeface="Canva Sans Bold Italics"/>
                <a:ea typeface="Canva Sans Bold Italics"/>
                <a:cs typeface="Canva Sans Bold Italics"/>
                <a:sym typeface="Canva Sans Bold Italics"/>
              </a:rPr>
              <a:t>does not memorize</a:t>
            </a:r>
            <a:r>
              <a:rPr lang="en-US" sz="4000">
                <a:solidFill>
                  <a:srgbClr val="000000"/>
                </a:solidFill>
                <a:latin typeface="Canva Sans"/>
                <a:ea typeface="Canva Sans"/>
                <a:cs typeface="Canva Sans"/>
                <a:sym typeface="Canva Sans"/>
              </a:rPr>
              <a:t> the training data but instead learns meaningful patterns.</a:t>
            </a:r>
          </a:p>
          <a:p>
            <a:pPr algn="l">
              <a:lnSpc>
                <a:spcPts val="560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920078" y="363860"/>
            <a:ext cx="16447845" cy="9559279"/>
          </a:xfrm>
          <a:custGeom>
            <a:avLst/>
            <a:gdLst/>
            <a:ahLst/>
            <a:cxnLst/>
            <a:rect r="r" b="b" t="t" l="l"/>
            <a:pathLst>
              <a:path h="9559279" w="16447845">
                <a:moveTo>
                  <a:pt x="0" y="0"/>
                </a:moveTo>
                <a:lnTo>
                  <a:pt x="16447844" y="0"/>
                </a:lnTo>
                <a:lnTo>
                  <a:pt x="16447844" y="9559280"/>
                </a:lnTo>
                <a:lnTo>
                  <a:pt x="0" y="9559280"/>
                </a:lnTo>
                <a:lnTo>
                  <a:pt x="0" y="0"/>
                </a:lnTo>
                <a:close/>
              </a:path>
            </a:pathLst>
          </a:custGeom>
          <a:blipFill>
            <a:blip r:embed="rId2"/>
            <a:stretch>
              <a:fillRect l="-252" t="0" r="-423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30286" y="144443"/>
            <a:ext cx="13827428" cy="9998115"/>
          </a:xfrm>
          <a:custGeom>
            <a:avLst/>
            <a:gdLst/>
            <a:ahLst/>
            <a:cxnLst/>
            <a:rect r="r" b="b" t="t" l="l"/>
            <a:pathLst>
              <a:path h="9998115" w="13827428">
                <a:moveTo>
                  <a:pt x="0" y="0"/>
                </a:moveTo>
                <a:lnTo>
                  <a:pt x="13827428" y="0"/>
                </a:lnTo>
                <a:lnTo>
                  <a:pt x="13827428" y="9998114"/>
                </a:lnTo>
                <a:lnTo>
                  <a:pt x="0" y="9998114"/>
                </a:lnTo>
                <a:lnTo>
                  <a:pt x="0" y="0"/>
                </a:lnTo>
                <a:close/>
              </a:path>
            </a:pathLst>
          </a:custGeom>
          <a:blipFill>
            <a:blip r:embed="rId2"/>
            <a:stretch>
              <a:fillRect l="-6009" t="0" r="-9681"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325144" y="368893"/>
            <a:ext cx="14042962" cy="9549214"/>
          </a:xfrm>
          <a:custGeom>
            <a:avLst/>
            <a:gdLst/>
            <a:ahLst/>
            <a:cxnLst/>
            <a:rect r="r" b="b" t="t" l="l"/>
            <a:pathLst>
              <a:path h="9549214" w="14042962">
                <a:moveTo>
                  <a:pt x="0" y="0"/>
                </a:moveTo>
                <a:lnTo>
                  <a:pt x="14042962" y="0"/>
                </a:lnTo>
                <a:lnTo>
                  <a:pt x="14042962" y="9549214"/>
                </a:lnTo>
                <a:lnTo>
                  <a:pt x="0" y="9549214"/>
                </a:lnTo>
                <a:lnTo>
                  <a:pt x="0" y="0"/>
                </a:lnTo>
                <a:close/>
              </a:path>
            </a:pathLst>
          </a:custGeom>
          <a:blipFill>
            <a:blip r:embed="rId2"/>
            <a:stretch>
              <a:fillRect l="0" t="0" r="0" b="0"/>
            </a:stretch>
          </a:blipFill>
        </p:spPr>
      </p:sp>
      <p:sp>
        <p:nvSpPr>
          <p:cNvPr name="Freeform 3" id="3"/>
          <p:cNvSpPr/>
          <p:nvPr/>
        </p:nvSpPr>
        <p:spPr>
          <a:xfrm flipH="false" flipV="false" rot="0">
            <a:off x="10350347" y="3229102"/>
            <a:ext cx="7519672" cy="3556577"/>
          </a:xfrm>
          <a:custGeom>
            <a:avLst/>
            <a:gdLst/>
            <a:ahLst/>
            <a:cxnLst/>
            <a:rect r="r" b="b" t="t" l="l"/>
            <a:pathLst>
              <a:path h="3556577" w="7519672">
                <a:moveTo>
                  <a:pt x="0" y="0"/>
                </a:moveTo>
                <a:lnTo>
                  <a:pt x="7519672" y="0"/>
                </a:lnTo>
                <a:lnTo>
                  <a:pt x="7519672" y="3556576"/>
                </a:lnTo>
                <a:lnTo>
                  <a:pt x="0" y="3556576"/>
                </a:lnTo>
                <a:lnTo>
                  <a:pt x="0" y="0"/>
                </a:lnTo>
                <a:close/>
              </a:path>
            </a:pathLst>
          </a:custGeom>
          <a:blipFill>
            <a:blip r:embed="rId3"/>
            <a:stretch>
              <a:fillRect l="0" t="0" r="-200298" b="0"/>
            </a:stretch>
          </a:blipFill>
        </p:spPr>
      </p:sp>
    </p:spTree>
  </p:cSld>
  <p:clrMapOvr>
    <a:masterClrMapping/>
  </p:clrMapOvr>
</p:sld>
</file>

<file path=ppt/slides/slide36.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6268760" y="4239901"/>
            <a:ext cx="5750481" cy="903599"/>
          </a:xfrm>
          <a:prstGeom prst="rect">
            <a:avLst/>
          </a:prstGeom>
        </p:spPr>
        <p:txBody>
          <a:bodyPr anchor="t" rtlCol="false" tIns="0" lIns="0" bIns="0" rIns="0">
            <a:spAutoFit/>
          </a:bodyPr>
          <a:lstStyle/>
          <a:p>
            <a:pPr algn="ctr">
              <a:lnSpc>
                <a:spcPts val="7420"/>
              </a:lnSpc>
              <a:spcBef>
                <a:spcPct val="0"/>
              </a:spcBef>
            </a:pPr>
            <a:r>
              <a:rPr lang="en-US" b="true" sz="5300">
                <a:solidFill>
                  <a:srgbClr val="000000"/>
                </a:solidFill>
                <a:latin typeface="Canva Sans Bold"/>
                <a:ea typeface="Canva Sans Bold"/>
                <a:cs typeface="Canva Sans Bold"/>
                <a:sym typeface="Canva Sans Bold"/>
              </a:rPr>
              <a:t>Transfer Learning</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6268760" y="4239901"/>
            <a:ext cx="5750481" cy="903599"/>
          </a:xfrm>
          <a:prstGeom prst="rect">
            <a:avLst/>
          </a:prstGeom>
        </p:spPr>
        <p:txBody>
          <a:bodyPr anchor="t" rtlCol="false" tIns="0" lIns="0" bIns="0" rIns="0">
            <a:spAutoFit/>
          </a:bodyPr>
          <a:lstStyle/>
          <a:p>
            <a:pPr algn="ctr">
              <a:lnSpc>
                <a:spcPts val="7420"/>
              </a:lnSpc>
              <a:spcBef>
                <a:spcPct val="0"/>
              </a:spcBef>
            </a:pPr>
            <a:r>
              <a:rPr lang="en-US" b="true" sz="5300">
                <a:solidFill>
                  <a:srgbClr val="000000"/>
                </a:solidFill>
                <a:latin typeface="Canva Sans Bold"/>
                <a:ea typeface="Canva Sans Bold"/>
                <a:cs typeface="Canva Sans Bold"/>
                <a:sym typeface="Canva Sans Bold"/>
              </a:rPr>
              <a:t>Transfer Learning</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6268760" y="115576"/>
            <a:ext cx="5750481" cy="903599"/>
          </a:xfrm>
          <a:prstGeom prst="rect">
            <a:avLst/>
          </a:prstGeom>
        </p:spPr>
        <p:txBody>
          <a:bodyPr anchor="t" rtlCol="false" tIns="0" lIns="0" bIns="0" rIns="0">
            <a:spAutoFit/>
          </a:bodyPr>
          <a:lstStyle/>
          <a:p>
            <a:pPr algn="ctr">
              <a:lnSpc>
                <a:spcPts val="7420"/>
              </a:lnSpc>
              <a:spcBef>
                <a:spcPct val="0"/>
              </a:spcBef>
            </a:pPr>
            <a:r>
              <a:rPr lang="en-US" b="true" sz="5300">
                <a:solidFill>
                  <a:srgbClr val="000000"/>
                </a:solidFill>
                <a:latin typeface="Canva Sans Bold"/>
                <a:ea typeface="Canva Sans Bold"/>
                <a:cs typeface="Canva Sans Bold"/>
                <a:sym typeface="Canva Sans Bold"/>
              </a:rPr>
              <a:t>Transfer Learning</a:t>
            </a:r>
          </a:p>
        </p:txBody>
      </p:sp>
      <p:sp>
        <p:nvSpPr>
          <p:cNvPr name="TextBox 3" id="3"/>
          <p:cNvSpPr txBox="true"/>
          <p:nvPr/>
        </p:nvSpPr>
        <p:spPr>
          <a:xfrm rot="0">
            <a:off x="0" y="952500"/>
            <a:ext cx="17986652" cy="8909684"/>
          </a:xfrm>
          <a:prstGeom prst="rect">
            <a:avLst/>
          </a:prstGeom>
        </p:spPr>
        <p:txBody>
          <a:bodyPr anchor="t" rtlCol="false" tIns="0" lIns="0" bIns="0" rIns="0">
            <a:spAutoFit/>
          </a:bodyPr>
          <a:lstStyle/>
          <a:p>
            <a:pPr algn="l" marL="777250" indent="-388625" lvl="1">
              <a:lnSpc>
                <a:spcPts val="5040"/>
              </a:lnSpc>
              <a:buFont typeface="Arial"/>
              <a:buChar char="•"/>
            </a:pPr>
            <a:r>
              <a:rPr lang="en-US" sz="3600">
                <a:solidFill>
                  <a:srgbClr val="000000"/>
                </a:solidFill>
                <a:latin typeface="Canva Sans"/>
                <a:ea typeface="Canva Sans"/>
                <a:cs typeface="Canva Sans"/>
                <a:sym typeface="Canva Sans"/>
              </a:rPr>
              <a:t>Transfer learning is a machine learning technique where a model developed for one task is reused or fine-tuned for a new but related task. Instead of training a neural network from scratch, transfer learning starts with a pre-trained model that has already learned useful features from a large dataset such as ImageNet. These pre-trained models, like </a:t>
            </a:r>
            <a:r>
              <a:rPr lang="en-US" b="true" sz="3600" u="sng">
                <a:solidFill>
                  <a:srgbClr val="000000"/>
                </a:solidFill>
                <a:latin typeface="Canva Sans Bold"/>
                <a:ea typeface="Canva Sans Bold"/>
                <a:cs typeface="Canva Sans Bold"/>
                <a:sym typeface="Canva Sans Bold"/>
              </a:rPr>
              <a:t>VGG16, ResNet, or MobileNet</a:t>
            </a:r>
            <a:r>
              <a:rPr lang="en-US" sz="3600">
                <a:solidFill>
                  <a:srgbClr val="000000"/>
                </a:solidFill>
                <a:latin typeface="Canva Sans"/>
                <a:ea typeface="Canva Sans"/>
                <a:cs typeface="Canva Sans"/>
                <a:sym typeface="Canva Sans"/>
              </a:rPr>
              <a:t>, already understand general image features such as edges, colors, and shapes. By fine-tuning only the final layers of the pre-trained model, the system can quickly adapt to identify specific classes (like different types of flowers) with high accuracy.</a:t>
            </a:r>
          </a:p>
          <a:p>
            <a:pPr algn="l" marL="777250" indent="-388625" lvl="1">
              <a:lnSpc>
                <a:spcPts val="5040"/>
              </a:lnSpc>
              <a:buFont typeface="Arial"/>
              <a:buChar char="•"/>
            </a:pPr>
            <a:r>
              <a:rPr lang="en-US" sz="3600">
                <a:solidFill>
                  <a:srgbClr val="000000"/>
                </a:solidFill>
                <a:latin typeface="Canva Sans"/>
                <a:ea typeface="Canva Sans"/>
                <a:cs typeface="Canva Sans"/>
                <a:sym typeface="Canva Sans"/>
              </a:rPr>
              <a:t>The main benefit of transfer learning is that it reduces training time, requires less data, and </a:t>
            </a:r>
            <a:r>
              <a:rPr lang="en-US" sz="3600">
                <a:solidFill>
                  <a:srgbClr val="000000"/>
                </a:solidFill>
                <a:latin typeface="Canva Sans"/>
                <a:ea typeface="Canva Sans"/>
                <a:cs typeface="Canva Sans"/>
                <a:sym typeface="Canva Sans"/>
              </a:rPr>
              <a:t>often achieves better accuracy compared to training a model from scratch. It makes deep learning more efficient and practical, especially for tasks with limited labeled data.</a:t>
            </a:r>
          </a:p>
          <a:p>
            <a:pPr algn="l">
              <a:lnSpc>
                <a:spcPts val="5040"/>
              </a:lnSpc>
            </a:pP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641770" y="4239894"/>
            <a:ext cx="9004459" cy="903606"/>
          </a:xfrm>
          <a:prstGeom prst="rect">
            <a:avLst/>
          </a:prstGeom>
        </p:spPr>
        <p:txBody>
          <a:bodyPr anchor="t" rtlCol="false" tIns="0" lIns="0" bIns="0" rIns="0">
            <a:spAutoFit/>
          </a:bodyPr>
          <a:lstStyle/>
          <a:p>
            <a:pPr algn="ctr">
              <a:lnSpc>
                <a:spcPts val="7419"/>
              </a:lnSpc>
              <a:spcBef>
                <a:spcPct val="0"/>
              </a:spcBef>
            </a:pPr>
            <a:r>
              <a:rPr lang="en-US" b="true" sz="5299">
                <a:solidFill>
                  <a:srgbClr val="000000"/>
                </a:solidFill>
                <a:latin typeface="Canva Sans Bold"/>
                <a:ea typeface="Canva Sans Bold"/>
                <a:cs typeface="Canva Sans Bold"/>
                <a:sym typeface="Canva Sans Bold"/>
              </a:rPr>
              <a:t> MobileNetV2 </a:t>
            </a:r>
            <a:r>
              <a:rPr lang="en-US" b="true" sz="5299">
                <a:solidFill>
                  <a:srgbClr val="004AAD"/>
                </a:solidFill>
                <a:latin typeface="Canva Sans Bold"/>
                <a:ea typeface="Canva Sans Bold"/>
                <a:cs typeface="Canva Sans Bold"/>
                <a:sym typeface="Canva Sans Bold"/>
              </a:rPr>
              <a:t>Frozen</a:t>
            </a:r>
            <a:r>
              <a:rPr lang="en-US" b="true" sz="5299">
                <a:solidFill>
                  <a:srgbClr val="000000"/>
                </a:solidFill>
                <a:latin typeface="Canva Sans Bold"/>
                <a:ea typeface="Canva Sans Bold"/>
                <a:cs typeface="Canva Sans Bold"/>
                <a:sym typeface="Canva Sans Bold"/>
              </a:rPr>
              <a:t> </a:t>
            </a:r>
            <a:r>
              <a:rPr lang="en-US" b="true" sz="5299">
                <a:solidFill>
                  <a:srgbClr val="004AAD"/>
                </a:solidFill>
                <a:latin typeface="Canva Sans Bold"/>
                <a:ea typeface="Canva Sans Bold"/>
                <a:cs typeface="Canva Sans Bold"/>
                <a:sym typeface="Canva Sans Bold"/>
              </a:rPr>
              <a:t>Based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052" y="5417820"/>
            <a:ext cx="18435168" cy="4417325"/>
          </a:xfrm>
          <a:custGeom>
            <a:avLst/>
            <a:gdLst/>
            <a:ahLst/>
            <a:cxnLst/>
            <a:rect r="r" b="b" t="t" l="l"/>
            <a:pathLst>
              <a:path h="4417325" w="18435168">
                <a:moveTo>
                  <a:pt x="0" y="0"/>
                </a:moveTo>
                <a:lnTo>
                  <a:pt x="18435168" y="0"/>
                </a:lnTo>
                <a:lnTo>
                  <a:pt x="18435168" y="4417325"/>
                </a:lnTo>
                <a:lnTo>
                  <a:pt x="0" y="4417325"/>
                </a:lnTo>
                <a:lnTo>
                  <a:pt x="0" y="0"/>
                </a:lnTo>
                <a:close/>
              </a:path>
            </a:pathLst>
          </a:custGeom>
          <a:blipFill>
            <a:blip r:embed="rId2"/>
            <a:stretch>
              <a:fillRect l="0" t="-21023" r="0" b="-8872"/>
            </a:stretch>
          </a:blipFill>
        </p:spPr>
      </p:sp>
      <p:grpSp>
        <p:nvGrpSpPr>
          <p:cNvPr name="Group 3" id="3"/>
          <p:cNvGrpSpPr/>
          <p:nvPr/>
        </p:nvGrpSpPr>
        <p:grpSpPr>
          <a:xfrm rot="0">
            <a:off x="1513523" y="4026217"/>
            <a:ext cx="817245" cy="328612"/>
            <a:chOff x="0" y="0"/>
            <a:chExt cx="1089660" cy="438150"/>
          </a:xfrm>
        </p:grpSpPr>
        <p:sp>
          <p:nvSpPr>
            <p:cNvPr name="Freeform 4" id="4"/>
            <p:cNvSpPr/>
            <p:nvPr/>
          </p:nvSpPr>
          <p:spPr>
            <a:xfrm flipH="false" flipV="false" rot="0">
              <a:off x="48260" y="48260"/>
              <a:ext cx="990600" cy="340360"/>
            </a:xfrm>
            <a:custGeom>
              <a:avLst/>
              <a:gdLst/>
              <a:ahLst/>
              <a:cxnLst/>
              <a:rect r="r" b="b" t="t" l="l"/>
              <a:pathLst>
                <a:path h="340360" w="990600">
                  <a:moveTo>
                    <a:pt x="899160" y="335280"/>
                  </a:moveTo>
                  <a:cubicBezTo>
                    <a:pt x="689610" y="259080"/>
                    <a:pt x="618490" y="240030"/>
                    <a:pt x="556260" y="227330"/>
                  </a:cubicBezTo>
                  <a:cubicBezTo>
                    <a:pt x="500380" y="215900"/>
                    <a:pt x="450850" y="217170"/>
                    <a:pt x="396240" y="205740"/>
                  </a:cubicBezTo>
                  <a:cubicBezTo>
                    <a:pt x="339090" y="193040"/>
                    <a:pt x="279400" y="165100"/>
                    <a:pt x="220980" y="152400"/>
                  </a:cubicBezTo>
                  <a:cubicBezTo>
                    <a:pt x="165100" y="139700"/>
                    <a:pt x="85090" y="137160"/>
                    <a:pt x="53340" y="127000"/>
                  </a:cubicBezTo>
                  <a:cubicBezTo>
                    <a:pt x="39370" y="123190"/>
                    <a:pt x="33020" y="121920"/>
                    <a:pt x="25400" y="114300"/>
                  </a:cubicBezTo>
                  <a:cubicBezTo>
                    <a:pt x="15240" y="105410"/>
                    <a:pt x="3810" y="90170"/>
                    <a:pt x="2540" y="76200"/>
                  </a:cubicBezTo>
                  <a:cubicBezTo>
                    <a:pt x="0" y="59690"/>
                    <a:pt x="7620" y="31750"/>
                    <a:pt x="20320" y="19050"/>
                  </a:cubicBezTo>
                  <a:cubicBezTo>
                    <a:pt x="33020" y="7620"/>
                    <a:pt x="53340" y="3810"/>
                    <a:pt x="76200" y="2540"/>
                  </a:cubicBezTo>
                  <a:cubicBezTo>
                    <a:pt x="115570" y="0"/>
                    <a:pt x="180340" y="12700"/>
                    <a:pt x="234950" y="25400"/>
                  </a:cubicBezTo>
                  <a:cubicBezTo>
                    <a:pt x="292100" y="38100"/>
                    <a:pt x="340360" y="62230"/>
                    <a:pt x="410210" y="80010"/>
                  </a:cubicBezTo>
                  <a:cubicBezTo>
                    <a:pt x="509270" y="105410"/>
                    <a:pt x="711200" y="124460"/>
                    <a:pt x="770890" y="153670"/>
                  </a:cubicBezTo>
                  <a:cubicBezTo>
                    <a:pt x="795020" y="166370"/>
                    <a:pt x="807720" y="179070"/>
                    <a:pt x="815340" y="193040"/>
                  </a:cubicBezTo>
                  <a:cubicBezTo>
                    <a:pt x="820420" y="201930"/>
                    <a:pt x="820420" y="212090"/>
                    <a:pt x="819150" y="222250"/>
                  </a:cubicBezTo>
                  <a:cubicBezTo>
                    <a:pt x="816610" y="234950"/>
                    <a:pt x="806450" y="252730"/>
                    <a:pt x="797560" y="261620"/>
                  </a:cubicBezTo>
                  <a:cubicBezTo>
                    <a:pt x="791210" y="269240"/>
                    <a:pt x="784860" y="271780"/>
                    <a:pt x="770890" y="275590"/>
                  </a:cubicBezTo>
                  <a:cubicBezTo>
                    <a:pt x="741680" y="284480"/>
                    <a:pt x="651510" y="294640"/>
                    <a:pt x="615950" y="290830"/>
                  </a:cubicBezTo>
                  <a:cubicBezTo>
                    <a:pt x="595630" y="288290"/>
                    <a:pt x="582930" y="284480"/>
                    <a:pt x="571500" y="274320"/>
                  </a:cubicBezTo>
                  <a:cubicBezTo>
                    <a:pt x="560070" y="264160"/>
                    <a:pt x="551180" y="247650"/>
                    <a:pt x="548640" y="232410"/>
                  </a:cubicBezTo>
                  <a:cubicBezTo>
                    <a:pt x="547370" y="218440"/>
                    <a:pt x="553720" y="198120"/>
                    <a:pt x="560070" y="186690"/>
                  </a:cubicBezTo>
                  <a:cubicBezTo>
                    <a:pt x="565150" y="177800"/>
                    <a:pt x="570230" y="171450"/>
                    <a:pt x="584200" y="166370"/>
                  </a:cubicBezTo>
                  <a:cubicBezTo>
                    <a:pt x="621030" y="151130"/>
                    <a:pt x="788670" y="143510"/>
                    <a:pt x="830580" y="162560"/>
                  </a:cubicBezTo>
                  <a:cubicBezTo>
                    <a:pt x="849630" y="170180"/>
                    <a:pt x="858520" y="185420"/>
                    <a:pt x="863600" y="199390"/>
                  </a:cubicBezTo>
                  <a:cubicBezTo>
                    <a:pt x="868680" y="213360"/>
                    <a:pt x="868680" y="234950"/>
                    <a:pt x="863600" y="248920"/>
                  </a:cubicBezTo>
                  <a:cubicBezTo>
                    <a:pt x="858520" y="264160"/>
                    <a:pt x="843280" y="279400"/>
                    <a:pt x="830580" y="285750"/>
                  </a:cubicBezTo>
                  <a:cubicBezTo>
                    <a:pt x="820420" y="292100"/>
                    <a:pt x="811530" y="295910"/>
                    <a:pt x="797560" y="294640"/>
                  </a:cubicBezTo>
                  <a:cubicBezTo>
                    <a:pt x="775970" y="290830"/>
                    <a:pt x="728980" y="264160"/>
                    <a:pt x="713740" y="247650"/>
                  </a:cubicBezTo>
                  <a:cubicBezTo>
                    <a:pt x="704850" y="238760"/>
                    <a:pt x="701040" y="228600"/>
                    <a:pt x="699770" y="217170"/>
                  </a:cubicBezTo>
                  <a:cubicBezTo>
                    <a:pt x="698500" y="203200"/>
                    <a:pt x="701040" y="181610"/>
                    <a:pt x="709930" y="167640"/>
                  </a:cubicBezTo>
                  <a:cubicBezTo>
                    <a:pt x="717550" y="154940"/>
                    <a:pt x="734060" y="142240"/>
                    <a:pt x="749300" y="137160"/>
                  </a:cubicBezTo>
                  <a:cubicBezTo>
                    <a:pt x="763270" y="133350"/>
                    <a:pt x="784860" y="135890"/>
                    <a:pt x="798830" y="140970"/>
                  </a:cubicBezTo>
                  <a:cubicBezTo>
                    <a:pt x="808990" y="144780"/>
                    <a:pt x="825500" y="160020"/>
                    <a:pt x="825500" y="161290"/>
                  </a:cubicBezTo>
                  <a:cubicBezTo>
                    <a:pt x="822960" y="165100"/>
                    <a:pt x="749300" y="142240"/>
                    <a:pt x="749300" y="137160"/>
                  </a:cubicBezTo>
                  <a:cubicBezTo>
                    <a:pt x="750570" y="130810"/>
                    <a:pt x="844550" y="124460"/>
                    <a:pt x="872490" y="132080"/>
                  </a:cubicBezTo>
                  <a:cubicBezTo>
                    <a:pt x="890270" y="138430"/>
                    <a:pt x="901700" y="148590"/>
                    <a:pt x="909320" y="160020"/>
                  </a:cubicBezTo>
                  <a:cubicBezTo>
                    <a:pt x="918210" y="171450"/>
                    <a:pt x="924560" y="187960"/>
                    <a:pt x="922020" y="203200"/>
                  </a:cubicBezTo>
                  <a:cubicBezTo>
                    <a:pt x="919480" y="222250"/>
                    <a:pt x="905510" y="250190"/>
                    <a:pt x="889000" y="261620"/>
                  </a:cubicBezTo>
                  <a:cubicBezTo>
                    <a:pt x="871220" y="271780"/>
                    <a:pt x="839470" y="273050"/>
                    <a:pt x="821690" y="265430"/>
                  </a:cubicBezTo>
                  <a:cubicBezTo>
                    <a:pt x="803910" y="257810"/>
                    <a:pt x="783590" y="232410"/>
                    <a:pt x="781050" y="213360"/>
                  </a:cubicBezTo>
                  <a:cubicBezTo>
                    <a:pt x="777240" y="193040"/>
                    <a:pt x="787400" y="162560"/>
                    <a:pt x="801370" y="149860"/>
                  </a:cubicBezTo>
                  <a:cubicBezTo>
                    <a:pt x="815340" y="135890"/>
                    <a:pt x="845820" y="127000"/>
                    <a:pt x="864870" y="130810"/>
                  </a:cubicBezTo>
                  <a:cubicBezTo>
                    <a:pt x="885190" y="134620"/>
                    <a:pt x="908050" y="156210"/>
                    <a:pt x="916940" y="172720"/>
                  </a:cubicBezTo>
                  <a:cubicBezTo>
                    <a:pt x="923290" y="186690"/>
                    <a:pt x="923290" y="204470"/>
                    <a:pt x="919480" y="218440"/>
                  </a:cubicBezTo>
                  <a:cubicBezTo>
                    <a:pt x="915670" y="232410"/>
                    <a:pt x="906780" y="247650"/>
                    <a:pt x="895350" y="256540"/>
                  </a:cubicBezTo>
                  <a:cubicBezTo>
                    <a:pt x="883920" y="265430"/>
                    <a:pt x="869950" y="270510"/>
                    <a:pt x="852170" y="271780"/>
                  </a:cubicBezTo>
                  <a:cubicBezTo>
                    <a:pt x="819150" y="274320"/>
                    <a:pt x="735330" y="264160"/>
                    <a:pt x="713740" y="247650"/>
                  </a:cubicBezTo>
                  <a:cubicBezTo>
                    <a:pt x="703580" y="240030"/>
                    <a:pt x="701040" y="228600"/>
                    <a:pt x="699770" y="217170"/>
                  </a:cubicBezTo>
                  <a:cubicBezTo>
                    <a:pt x="698500" y="203200"/>
                    <a:pt x="699770" y="181610"/>
                    <a:pt x="709930" y="167640"/>
                  </a:cubicBezTo>
                  <a:cubicBezTo>
                    <a:pt x="720090" y="153670"/>
                    <a:pt x="749300" y="137160"/>
                    <a:pt x="765810" y="134620"/>
                  </a:cubicBezTo>
                  <a:cubicBezTo>
                    <a:pt x="777240" y="132080"/>
                    <a:pt x="788670" y="135890"/>
                    <a:pt x="798830" y="140970"/>
                  </a:cubicBezTo>
                  <a:cubicBezTo>
                    <a:pt x="808990" y="144780"/>
                    <a:pt x="825500" y="160020"/>
                    <a:pt x="825500" y="161290"/>
                  </a:cubicBezTo>
                  <a:cubicBezTo>
                    <a:pt x="824230" y="163830"/>
                    <a:pt x="798830" y="153670"/>
                    <a:pt x="798830" y="154940"/>
                  </a:cubicBezTo>
                  <a:cubicBezTo>
                    <a:pt x="797560" y="156210"/>
                    <a:pt x="844550" y="170180"/>
                    <a:pt x="855980" y="184150"/>
                  </a:cubicBezTo>
                  <a:cubicBezTo>
                    <a:pt x="866140" y="196850"/>
                    <a:pt x="869950" y="217170"/>
                    <a:pt x="867410" y="232410"/>
                  </a:cubicBezTo>
                  <a:cubicBezTo>
                    <a:pt x="866140" y="247650"/>
                    <a:pt x="855980" y="266700"/>
                    <a:pt x="844550" y="276860"/>
                  </a:cubicBezTo>
                  <a:cubicBezTo>
                    <a:pt x="833120" y="287020"/>
                    <a:pt x="819150" y="290830"/>
                    <a:pt x="797560" y="294640"/>
                  </a:cubicBezTo>
                  <a:cubicBezTo>
                    <a:pt x="758190" y="300990"/>
                    <a:pt x="651510" y="294640"/>
                    <a:pt x="615950" y="290830"/>
                  </a:cubicBezTo>
                  <a:cubicBezTo>
                    <a:pt x="600710" y="288290"/>
                    <a:pt x="594360" y="288290"/>
                    <a:pt x="585470" y="283210"/>
                  </a:cubicBezTo>
                  <a:cubicBezTo>
                    <a:pt x="572770" y="276860"/>
                    <a:pt x="558800" y="261620"/>
                    <a:pt x="553720" y="248920"/>
                  </a:cubicBezTo>
                  <a:cubicBezTo>
                    <a:pt x="547370" y="234950"/>
                    <a:pt x="548640" y="214630"/>
                    <a:pt x="552450" y="201930"/>
                  </a:cubicBezTo>
                  <a:cubicBezTo>
                    <a:pt x="556260" y="190500"/>
                    <a:pt x="561340" y="181610"/>
                    <a:pt x="570230" y="175260"/>
                  </a:cubicBezTo>
                  <a:cubicBezTo>
                    <a:pt x="581660" y="166370"/>
                    <a:pt x="594360" y="161290"/>
                    <a:pt x="614680" y="157480"/>
                  </a:cubicBezTo>
                  <a:cubicBezTo>
                    <a:pt x="650240" y="151130"/>
                    <a:pt x="737870" y="144780"/>
                    <a:pt x="770890" y="153670"/>
                  </a:cubicBezTo>
                  <a:cubicBezTo>
                    <a:pt x="788670" y="160020"/>
                    <a:pt x="800100" y="167640"/>
                    <a:pt x="807720" y="179070"/>
                  </a:cubicBezTo>
                  <a:cubicBezTo>
                    <a:pt x="815340" y="190500"/>
                    <a:pt x="820420" y="208280"/>
                    <a:pt x="819150" y="222250"/>
                  </a:cubicBezTo>
                  <a:cubicBezTo>
                    <a:pt x="816610" y="236220"/>
                    <a:pt x="808990" y="252730"/>
                    <a:pt x="797560" y="261620"/>
                  </a:cubicBezTo>
                  <a:cubicBezTo>
                    <a:pt x="787400" y="271780"/>
                    <a:pt x="777240" y="276860"/>
                    <a:pt x="756920" y="278130"/>
                  </a:cubicBezTo>
                  <a:cubicBezTo>
                    <a:pt x="693420" y="283210"/>
                    <a:pt x="474980" y="222250"/>
                    <a:pt x="374650" y="195580"/>
                  </a:cubicBezTo>
                  <a:cubicBezTo>
                    <a:pt x="308610" y="179070"/>
                    <a:pt x="266700" y="157480"/>
                    <a:pt x="212090" y="146050"/>
                  </a:cubicBezTo>
                  <a:cubicBezTo>
                    <a:pt x="158750" y="134620"/>
                    <a:pt x="87630" y="138430"/>
                    <a:pt x="53340" y="127000"/>
                  </a:cubicBezTo>
                  <a:cubicBezTo>
                    <a:pt x="35560" y="120650"/>
                    <a:pt x="22860" y="113030"/>
                    <a:pt x="15240" y="102870"/>
                  </a:cubicBezTo>
                  <a:cubicBezTo>
                    <a:pt x="7620" y="95250"/>
                    <a:pt x="2540" y="86360"/>
                    <a:pt x="2540" y="76200"/>
                  </a:cubicBezTo>
                  <a:cubicBezTo>
                    <a:pt x="1270" y="60960"/>
                    <a:pt x="7620" y="31750"/>
                    <a:pt x="20320" y="19050"/>
                  </a:cubicBezTo>
                  <a:cubicBezTo>
                    <a:pt x="33020" y="7620"/>
                    <a:pt x="49530" y="2540"/>
                    <a:pt x="76200" y="2540"/>
                  </a:cubicBezTo>
                  <a:cubicBezTo>
                    <a:pt x="142240" y="0"/>
                    <a:pt x="318770" y="67310"/>
                    <a:pt x="412750" y="85090"/>
                  </a:cubicBezTo>
                  <a:cubicBezTo>
                    <a:pt x="480060" y="96520"/>
                    <a:pt x="527050" y="95250"/>
                    <a:pt x="586740" y="105410"/>
                  </a:cubicBezTo>
                  <a:cubicBezTo>
                    <a:pt x="652780" y="118110"/>
                    <a:pt x="730250" y="138430"/>
                    <a:pt x="793750" y="156210"/>
                  </a:cubicBezTo>
                  <a:cubicBezTo>
                    <a:pt x="848360" y="172720"/>
                    <a:pt x="913130" y="190500"/>
                    <a:pt x="944880" y="208280"/>
                  </a:cubicBezTo>
                  <a:cubicBezTo>
                    <a:pt x="962660" y="218440"/>
                    <a:pt x="974090" y="228600"/>
                    <a:pt x="981710" y="240030"/>
                  </a:cubicBezTo>
                  <a:cubicBezTo>
                    <a:pt x="988060" y="248920"/>
                    <a:pt x="990600" y="259080"/>
                    <a:pt x="989330" y="270510"/>
                  </a:cubicBezTo>
                  <a:cubicBezTo>
                    <a:pt x="989330" y="284480"/>
                    <a:pt x="982980" y="304800"/>
                    <a:pt x="972820" y="316230"/>
                  </a:cubicBezTo>
                  <a:cubicBezTo>
                    <a:pt x="963930" y="327660"/>
                    <a:pt x="944880" y="336550"/>
                    <a:pt x="930910" y="339090"/>
                  </a:cubicBezTo>
                  <a:cubicBezTo>
                    <a:pt x="920750" y="340360"/>
                    <a:pt x="899160" y="335280"/>
                    <a:pt x="899160" y="335280"/>
                  </a:cubicBezTo>
                </a:path>
              </a:pathLst>
            </a:custGeom>
            <a:solidFill>
              <a:srgbClr val="FEFEFE"/>
            </a:solidFill>
            <a:ln cap="sq">
              <a:noFill/>
              <a:prstDash val="solid"/>
              <a:miter/>
            </a:ln>
          </p:spPr>
        </p:sp>
      </p:grpSp>
      <p:grpSp>
        <p:nvGrpSpPr>
          <p:cNvPr name="Group 5" id="5"/>
          <p:cNvGrpSpPr/>
          <p:nvPr/>
        </p:nvGrpSpPr>
        <p:grpSpPr>
          <a:xfrm rot="0">
            <a:off x="701040" y="3181350"/>
            <a:ext cx="1051560" cy="1343025"/>
            <a:chOff x="0" y="0"/>
            <a:chExt cx="1402080" cy="1790700"/>
          </a:xfrm>
        </p:grpSpPr>
        <p:sp>
          <p:nvSpPr>
            <p:cNvPr name="Freeform 6" id="6"/>
            <p:cNvSpPr/>
            <p:nvPr/>
          </p:nvSpPr>
          <p:spPr>
            <a:xfrm flipH="false" flipV="false" rot="0">
              <a:off x="41910" y="44450"/>
              <a:ext cx="1311910" cy="1697990"/>
            </a:xfrm>
            <a:custGeom>
              <a:avLst/>
              <a:gdLst/>
              <a:ahLst/>
              <a:cxnLst/>
              <a:rect r="r" b="b" t="t" l="l"/>
              <a:pathLst>
                <a:path h="1697990" w="1311910">
                  <a:moveTo>
                    <a:pt x="1299210" y="642620"/>
                  </a:moveTo>
                  <a:cubicBezTo>
                    <a:pt x="1301750" y="1126490"/>
                    <a:pt x="1295400" y="1187450"/>
                    <a:pt x="1273810" y="1253490"/>
                  </a:cubicBezTo>
                  <a:cubicBezTo>
                    <a:pt x="1252220" y="1318260"/>
                    <a:pt x="1216660" y="1384300"/>
                    <a:pt x="1176020" y="1438910"/>
                  </a:cubicBezTo>
                  <a:cubicBezTo>
                    <a:pt x="1134110" y="1493520"/>
                    <a:pt x="1079500" y="1544320"/>
                    <a:pt x="1022350" y="1583690"/>
                  </a:cubicBezTo>
                  <a:cubicBezTo>
                    <a:pt x="965200" y="1623060"/>
                    <a:pt x="899160" y="1653540"/>
                    <a:pt x="831850" y="1671320"/>
                  </a:cubicBezTo>
                  <a:cubicBezTo>
                    <a:pt x="765810" y="1690370"/>
                    <a:pt x="692150" y="1697990"/>
                    <a:pt x="622300" y="1694180"/>
                  </a:cubicBezTo>
                  <a:cubicBezTo>
                    <a:pt x="553720" y="1690370"/>
                    <a:pt x="481330" y="1675130"/>
                    <a:pt x="417830" y="1649730"/>
                  </a:cubicBezTo>
                  <a:cubicBezTo>
                    <a:pt x="353060" y="1624330"/>
                    <a:pt x="289560" y="1586230"/>
                    <a:pt x="237490" y="1540510"/>
                  </a:cubicBezTo>
                  <a:cubicBezTo>
                    <a:pt x="184150" y="1496060"/>
                    <a:pt x="137160" y="1440180"/>
                    <a:pt x="101600" y="1380490"/>
                  </a:cubicBezTo>
                  <a:cubicBezTo>
                    <a:pt x="66040" y="1322070"/>
                    <a:pt x="38100" y="1253490"/>
                    <a:pt x="22860" y="1184910"/>
                  </a:cubicBezTo>
                  <a:cubicBezTo>
                    <a:pt x="8890" y="1117600"/>
                    <a:pt x="5080" y="1043940"/>
                    <a:pt x="12700" y="975360"/>
                  </a:cubicBezTo>
                  <a:cubicBezTo>
                    <a:pt x="19050" y="906780"/>
                    <a:pt x="39370" y="835660"/>
                    <a:pt x="68580" y="773430"/>
                  </a:cubicBezTo>
                  <a:cubicBezTo>
                    <a:pt x="97790" y="709930"/>
                    <a:pt x="138430" y="648970"/>
                    <a:pt x="186690" y="599440"/>
                  </a:cubicBezTo>
                  <a:cubicBezTo>
                    <a:pt x="233680" y="548640"/>
                    <a:pt x="292100" y="504190"/>
                    <a:pt x="354330" y="471170"/>
                  </a:cubicBezTo>
                  <a:cubicBezTo>
                    <a:pt x="415290" y="439420"/>
                    <a:pt x="485140" y="415290"/>
                    <a:pt x="552450" y="405130"/>
                  </a:cubicBezTo>
                  <a:cubicBezTo>
                    <a:pt x="621030" y="393700"/>
                    <a:pt x="694690" y="393700"/>
                    <a:pt x="763270" y="405130"/>
                  </a:cubicBezTo>
                  <a:cubicBezTo>
                    <a:pt x="831850" y="415290"/>
                    <a:pt x="901700" y="439420"/>
                    <a:pt x="962660" y="471170"/>
                  </a:cubicBezTo>
                  <a:cubicBezTo>
                    <a:pt x="1023620" y="504190"/>
                    <a:pt x="1082040" y="548640"/>
                    <a:pt x="1130300" y="599440"/>
                  </a:cubicBezTo>
                  <a:cubicBezTo>
                    <a:pt x="1177290" y="648970"/>
                    <a:pt x="1219200" y="709930"/>
                    <a:pt x="1248410" y="773430"/>
                  </a:cubicBezTo>
                  <a:cubicBezTo>
                    <a:pt x="1276350" y="835660"/>
                    <a:pt x="1296670" y="906780"/>
                    <a:pt x="1304290" y="975360"/>
                  </a:cubicBezTo>
                  <a:cubicBezTo>
                    <a:pt x="1311910" y="1043940"/>
                    <a:pt x="1308100" y="1117600"/>
                    <a:pt x="1292860" y="1186180"/>
                  </a:cubicBezTo>
                  <a:cubicBezTo>
                    <a:pt x="1277620" y="1253490"/>
                    <a:pt x="1250950" y="1322070"/>
                    <a:pt x="1215390" y="1380490"/>
                  </a:cubicBezTo>
                  <a:cubicBezTo>
                    <a:pt x="1178560" y="1440180"/>
                    <a:pt x="1131570" y="1496060"/>
                    <a:pt x="1078230" y="1541780"/>
                  </a:cubicBezTo>
                  <a:cubicBezTo>
                    <a:pt x="1026160" y="1586230"/>
                    <a:pt x="962660" y="1624330"/>
                    <a:pt x="897890" y="1649730"/>
                  </a:cubicBezTo>
                  <a:cubicBezTo>
                    <a:pt x="834390" y="1675130"/>
                    <a:pt x="762000" y="1690370"/>
                    <a:pt x="693420" y="1694180"/>
                  </a:cubicBezTo>
                  <a:cubicBezTo>
                    <a:pt x="623570" y="1697990"/>
                    <a:pt x="551180" y="1690370"/>
                    <a:pt x="483870" y="1671320"/>
                  </a:cubicBezTo>
                  <a:cubicBezTo>
                    <a:pt x="417830" y="1653540"/>
                    <a:pt x="350520" y="1621790"/>
                    <a:pt x="293370" y="1583690"/>
                  </a:cubicBezTo>
                  <a:cubicBezTo>
                    <a:pt x="236220" y="1544320"/>
                    <a:pt x="182880" y="1493520"/>
                    <a:pt x="140970" y="1438910"/>
                  </a:cubicBezTo>
                  <a:cubicBezTo>
                    <a:pt x="99060" y="1384300"/>
                    <a:pt x="64770" y="1318260"/>
                    <a:pt x="41910" y="1253490"/>
                  </a:cubicBezTo>
                  <a:cubicBezTo>
                    <a:pt x="20320" y="1187450"/>
                    <a:pt x="13970" y="1126490"/>
                    <a:pt x="8890" y="1045210"/>
                  </a:cubicBezTo>
                  <a:cubicBezTo>
                    <a:pt x="0" y="933450"/>
                    <a:pt x="10160" y="744220"/>
                    <a:pt x="17780" y="642620"/>
                  </a:cubicBezTo>
                  <a:cubicBezTo>
                    <a:pt x="21590" y="579120"/>
                    <a:pt x="24130" y="538480"/>
                    <a:pt x="36830" y="488950"/>
                  </a:cubicBezTo>
                  <a:cubicBezTo>
                    <a:pt x="48260" y="439420"/>
                    <a:pt x="67310" y="389890"/>
                    <a:pt x="91440" y="344170"/>
                  </a:cubicBezTo>
                  <a:cubicBezTo>
                    <a:pt x="114300" y="299720"/>
                    <a:pt x="144780" y="255270"/>
                    <a:pt x="179070" y="217170"/>
                  </a:cubicBezTo>
                  <a:cubicBezTo>
                    <a:pt x="212090" y="179070"/>
                    <a:pt x="252730" y="143510"/>
                    <a:pt x="294640" y="114300"/>
                  </a:cubicBezTo>
                  <a:cubicBezTo>
                    <a:pt x="336550" y="86360"/>
                    <a:pt x="383540" y="60960"/>
                    <a:pt x="430530" y="43180"/>
                  </a:cubicBezTo>
                  <a:cubicBezTo>
                    <a:pt x="478790" y="25400"/>
                    <a:pt x="529590" y="12700"/>
                    <a:pt x="580390" y="6350"/>
                  </a:cubicBezTo>
                  <a:cubicBezTo>
                    <a:pt x="631190" y="0"/>
                    <a:pt x="684530" y="0"/>
                    <a:pt x="735330" y="6350"/>
                  </a:cubicBezTo>
                  <a:cubicBezTo>
                    <a:pt x="786130" y="12700"/>
                    <a:pt x="836930" y="25400"/>
                    <a:pt x="885190" y="43180"/>
                  </a:cubicBezTo>
                  <a:cubicBezTo>
                    <a:pt x="933450" y="60960"/>
                    <a:pt x="980440" y="86360"/>
                    <a:pt x="1022350" y="115570"/>
                  </a:cubicBezTo>
                  <a:cubicBezTo>
                    <a:pt x="1064260" y="143510"/>
                    <a:pt x="1103630" y="179070"/>
                    <a:pt x="1137920" y="217170"/>
                  </a:cubicBezTo>
                  <a:cubicBezTo>
                    <a:pt x="1170940" y="255270"/>
                    <a:pt x="1201420" y="299720"/>
                    <a:pt x="1225550" y="344170"/>
                  </a:cubicBezTo>
                  <a:cubicBezTo>
                    <a:pt x="1248410" y="389890"/>
                    <a:pt x="1267460" y="439420"/>
                    <a:pt x="1280160" y="488950"/>
                  </a:cubicBezTo>
                  <a:cubicBezTo>
                    <a:pt x="1291590" y="538480"/>
                    <a:pt x="1299210" y="642620"/>
                    <a:pt x="1299210" y="642620"/>
                  </a:cubicBezTo>
                </a:path>
              </a:pathLst>
            </a:custGeom>
            <a:solidFill>
              <a:srgbClr val="FEFEFE"/>
            </a:solidFill>
            <a:ln cap="sq">
              <a:noFill/>
              <a:prstDash val="solid"/>
              <a:miter/>
            </a:ln>
          </p:spPr>
        </p:sp>
      </p:grpSp>
      <p:grpSp>
        <p:nvGrpSpPr>
          <p:cNvPr name="Group 7" id="7"/>
          <p:cNvGrpSpPr/>
          <p:nvPr/>
        </p:nvGrpSpPr>
        <p:grpSpPr>
          <a:xfrm rot="0">
            <a:off x="7689532" y="2834640"/>
            <a:ext cx="2224088" cy="615315"/>
            <a:chOff x="0" y="0"/>
            <a:chExt cx="2965450" cy="820420"/>
          </a:xfrm>
        </p:grpSpPr>
        <p:sp>
          <p:nvSpPr>
            <p:cNvPr name="Freeform 8" id="8"/>
            <p:cNvSpPr/>
            <p:nvPr/>
          </p:nvSpPr>
          <p:spPr>
            <a:xfrm flipH="false" flipV="false" rot="0">
              <a:off x="50800" y="50800"/>
              <a:ext cx="2862580" cy="722630"/>
            </a:xfrm>
            <a:custGeom>
              <a:avLst/>
              <a:gdLst/>
              <a:ahLst/>
              <a:cxnLst/>
              <a:rect r="r" b="b" t="t" l="l"/>
              <a:pathLst>
                <a:path h="722630" w="2862580">
                  <a:moveTo>
                    <a:pt x="0" y="534670"/>
                  </a:moveTo>
                  <a:cubicBezTo>
                    <a:pt x="0" y="534670"/>
                    <a:pt x="1270" y="529590"/>
                    <a:pt x="1270" y="527050"/>
                  </a:cubicBezTo>
                  <a:cubicBezTo>
                    <a:pt x="2540" y="524510"/>
                    <a:pt x="2540" y="519430"/>
                    <a:pt x="2540" y="519430"/>
                  </a:cubicBezTo>
                  <a:cubicBezTo>
                    <a:pt x="2540" y="519430"/>
                    <a:pt x="5080" y="515620"/>
                    <a:pt x="6350" y="513080"/>
                  </a:cubicBezTo>
                  <a:cubicBezTo>
                    <a:pt x="7620" y="510540"/>
                    <a:pt x="10160" y="506730"/>
                    <a:pt x="10160" y="506730"/>
                  </a:cubicBezTo>
                  <a:cubicBezTo>
                    <a:pt x="10160" y="506730"/>
                    <a:pt x="12700" y="502920"/>
                    <a:pt x="15240" y="501650"/>
                  </a:cubicBezTo>
                  <a:cubicBezTo>
                    <a:pt x="16510" y="499110"/>
                    <a:pt x="20320" y="495300"/>
                    <a:pt x="20320" y="495300"/>
                  </a:cubicBezTo>
                  <a:cubicBezTo>
                    <a:pt x="20320" y="495300"/>
                    <a:pt x="24130" y="492760"/>
                    <a:pt x="25400" y="491490"/>
                  </a:cubicBezTo>
                  <a:cubicBezTo>
                    <a:pt x="27940" y="490220"/>
                    <a:pt x="31750" y="487680"/>
                    <a:pt x="31750" y="487680"/>
                  </a:cubicBezTo>
                  <a:cubicBezTo>
                    <a:pt x="31750" y="487680"/>
                    <a:pt x="36830" y="485140"/>
                    <a:pt x="39370" y="485140"/>
                  </a:cubicBezTo>
                  <a:cubicBezTo>
                    <a:pt x="40640" y="483870"/>
                    <a:pt x="45720" y="482600"/>
                    <a:pt x="45720" y="482600"/>
                  </a:cubicBezTo>
                  <a:cubicBezTo>
                    <a:pt x="45720" y="482600"/>
                    <a:pt x="50800" y="481330"/>
                    <a:pt x="53340" y="481330"/>
                  </a:cubicBezTo>
                  <a:cubicBezTo>
                    <a:pt x="55880" y="481330"/>
                    <a:pt x="57150" y="481330"/>
                    <a:pt x="60960" y="480060"/>
                  </a:cubicBezTo>
                  <a:cubicBezTo>
                    <a:pt x="71120" y="478790"/>
                    <a:pt x="95250" y="469900"/>
                    <a:pt x="118110" y="468630"/>
                  </a:cubicBezTo>
                  <a:cubicBezTo>
                    <a:pt x="149860" y="464820"/>
                    <a:pt x="196850" y="468630"/>
                    <a:pt x="233680" y="469900"/>
                  </a:cubicBezTo>
                  <a:cubicBezTo>
                    <a:pt x="267970" y="469900"/>
                    <a:pt x="302260" y="471170"/>
                    <a:pt x="332740" y="471170"/>
                  </a:cubicBezTo>
                  <a:cubicBezTo>
                    <a:pt x="359410" y="472440"/>
                    <a:pt x="381000" y="473710"/>
                    <a:pt x="407670" y="473710"/>
                  </a:cubicBezTo>
                  <a:cubicBezTo>
                    <a:pt x="436880" y="474980"/>
                    <a:pt x="485140" y="476250"/>
                    <a:pt x="500380" y="477520"/>
                  </a:cubicBezTo>
                  <a:cubicBezTo>
                    <a:pt x="505460" y="477520"/>
                    <a:pt x="510540" y="477520"/>
                    <a:pt x="510540" y="477520"/>
                  </a:cubicBezTo>
                  <a:cubicBezTo>
                    <a:pt x="510540" y="477520"/>
                    <a:pt x="510540" y="476250"/>
                    <a:pt x="510540" y="476250"/>
                  </a:cubicBezTo>
                  <a:cubicBezTo>
                    <a:pt x="510540" y="476250"/>
                    <a:pt x="509270" y="471170"/>
                    <a:pt x="509270" y="469900"/>
                  </a:cubicBezTo>
                  <a:cubicBezTo>
                    <a:pt x="509270" y="467360"/>
                    <a:pt x="508000" y="463550"/>
                    <a:pt x="508000" y="462280"/>
                  </a:cubicBezTo>
                  <a:cubicBezTo>
                    <a:pt x="508000" y="462280"/>
                    <a:pt x="508000" y="458470"/>
                    <a:pt x="509270" y="455930"/>
                  </a:cubicBezTo>
                  <a:cubicBezTo>
                    <a:pt x="509270" y="453390"/>
                    <a:pt x="509270" y="449580"/>
                    <a:pt x="509270" y="449580"/>
                  </a:cubicBezTo>
                  <a:cubicBezTo>
                    <a:pt x="509270" y="449580"/>
                    <a:pt x="510540" y="445770"/>
                    <a:pt x="511810" y="443230"/>
                  </a:cubicBezTo>
                  <a:cubicBezTo>
                    <a:pt x="511810" y="440690"/>
                    <a:pt x="514350" y="436880"/>
                    <a:pt x="514350" y="436880"/>
                  </a:cubicBezTo>
                  <a:cubicBezTo>
                    <a:pt x="514350" y="436880"/>
                    <a:pt x="515620" y="433070"/>
                    <a:pt x="516890" y="431800"/>
                  </a:cubicBezTo>
                  <a:cubicBezTo>
                    <a:pt x="518160" y="429260"/>
                    <a:pt x="520700" y="425450"/>
                    <a:pt x="520700" y="425450"/>
                  </a:cubicBezTo>
                  <a:cubicBezTo>
                    <a:pt x="520700" y="425450"/>
                    <a:pt x="524510" y="422910"/>
                    <a:pt x="525780" y="421640"/>
                  </a:cubicBezTo>
                  <a:cubicBezTo>
                    <a:pt x="527050" y="419100"/>
                    <a:pt x="530860" y="416560"/>
                    <a:pt x="530860" y="416560"/>
                  </a:cubicBezTo>
                  <a:cubicBezTo>
                    <a:pt x="530860" y="416560"/>
                    <a:pt x="534670" y="414020"/>
                    <a:pt x="537210" y="412750"/>
                  </a:cubicBezTo>
                  <a:cubicBezTo>
                    <a:pt x="538480" y="411480"/>
                    <a:pt x="542290" y="410210"/>
                    <a:pt x="542290" y="410210"/>
                  </a:cubicBezTo>
                  <a:cubicBezTo>
                    <a:pt x="542290" y="410210"/>
                    <a:pt x="547370" y="408940"/>
                    <a:pt x="548640" y="407670"/>
                  </a:cubicBezTo>
                  <a:cubicBezTo>
                    <a:pt x="551180" y="407670"/>
                    <a:pt x="554990" y="406400"/>
                    <a:pt x="554990" y="406400"/>
                  </a:cubicBezTo>
                  <a:cubicBezTo>
                    <a:pt x="554990" y="406400"/>
                    <a:pt x="560070" y="406400"/>
                    <a:pt x="562610" y="406400"/>
                  </a:cubicBezTo>
                  <a:cubicBezTo>
                    <a:pt x="563880" y="406400"/>
                    <a:pt x="568960" y="406400"/>
                    <a:pt x="568960" y="406400"/>
                  </a:cubicBezTo>
                  <a:cubicBezTo>
                    <a:pt x="568960" y="406400"/>
                    <a:pt x="572770" y="406400"/>
                    <a:pt x="575310" y="407670"/>
                  </a:cubicBezTo>
                  <a:cubicBezTo>
                    <a:pt x="577850" y="407670"/>
                    <a:pt x="581660" y="408940"/>
                    <a:pt x="581660" y="408940"/>
                  </a:cubicBezTo>
                  <a:cubicBezTo>
                    <a:pt x="581660" y="408940"/>
                    <a:pt x="585470" y="410210"/>
                    <a:pt x="588010" y="411480"/>
                  </a:cubicBezTo>
                  <a:cubicBezTo>
                    <a:pt x="590550" y="412750"/>
                    <a:pt x="594360" y="414020"/>
                    <a:pt x="594360" y="415290"/>
                  </a:cubicBezTo>
                  <a:cubicBezTo>
                    <a:pt x="594360" y="415290"/>
                    <a:pt x="689610" y="398780"/>
                    <a:pt x="726440" y="400050"/>
                  </a:cubicBezTo>
                  <a:cubicBezTo>
                    <a:pt x="754380" y="401320"/>
                    <a:pt x="784860" y="411480"/>
                    <a:pt x="800100" y="414020"/>
                  </a:cubicBezTo>
                  <a:cubicBezTo>
                    <a:pt x="806450" y="414020"/>
                    <a:pt x="814070" y="416560"/>
                    <a:pt x="815340" y="414020"/>
                  </a:cubicBezTo>
                  <a:cubicBezTo>
                    <a:pt x="815340" y="412750"/>
                    <a:pt x="811530" y="407670"/>
                    <a:pt x="811530" y="407670"/>
                  </a:cubicBezTo>
                  <a:cubicBezTo>
                    <a:pt x="811530" y="407670"/>
                    <a:pt x="810260" y="402590"/>
                    <a:pt x="808990" y="400050"/>
                  </a:cubicBezTo>
                  <a:cubicBezTo>
                    <a:pt x="808990" y="397510"/>
                    <a:pt x="807720" y="393700"/>
                    <a:pt x="807720" y="393700"/>
                  </a:cubicBezTo>
                  <a:cubicBezTo>
                    <a:pt x="807720" y="392430"/>
                    <a:pt x="807720" y="388620"/>
                    <a:pt x="807720" y="386080"/>
                  </a:cubicBezTo>
                  <a:cubicBezTo>
                    <a:pt x="807720" y="383540"/>
                    <a:pt x="807720" y="378460"/>
                    <a:pt x="807720" y="377190"/>
                  </a:cubicBezTo>
                  <a:cubicBezTo>
                    <a:pt x="807720" y="377190"/>
                    <a:pt x="808990" y="373380"/>
                    <a:pt x="808990" y="370840"/>
                  </a:cubicBezTo>
                  <a:cubicBezTo>
                    <a:pt x="810260" y="368300"/>
                    <a:pt x="811530" y="363220"/>
                    <a:pt x="811530" y="363220"/>
                  </a:cubicBezTo>
                  <a:cubicBezTo>
                    <a:pt x="811530" y="363220"/>
                    <a:pt x="814070" y="358140"/>
                    <a:pt x="815340" y="355600"/>
                  </a:cubicBezTo>
                  <a:cubicBezTo>
                    <a:pt x="816610" y="354330"/>
                    <a:pt x="817880" y="349250"/>
                    <a:pt x="817880" y="349250"/>
                  </a:cubicBezTo>
                  <a:cubicBezTo>
                    <a:pt x="819150" y="349250"/>
                    <a:pt x="821690" y="345440"/>
                    <a:pt x="822960" y="344170"/>
                  </a:cubicBezTo>
                  <a:cubicBezTo>
                    <a:pt x="825500" y="341630"/>
                    <a:pt x="828040" y="337820"/>
                    <a:pt x="828040" y="337820"/>
                  </a:cubicBezTo>
                  <a:cubicBezTo>
                    <a:pt x="829310" y="337820"/>
                    <a:pt x="833120" y="335280"/>
                    <a:pt x="834390" y="334010"/>
                  </a:cubicBezTo>
                  <a:cubicBezTo>
                    <a:pt x="836930" y="331470"/>
                    <a:pt x="840740" y="328930"/>
                    <a:pt x="840740" y="328930"/>
                  </a:cubicBezTo>
                  <a:cubicBezTo>
                    <a:pt x="840740" y="328930"/>
                    <a:pt x="845820" y="327660"/>
                    <a:pt x="848360" y="326390"/>
                  </a:cubicBezTo>
                  <a:cubicBezTo>
                    <a:pt x="850900" y="325120"/>
                    <a:pt x="855980" y="323850"/>
                    <a:pt x="855980" y="323850"/>
                  </a:cubicBezTo>
                  <a:cubicBezTo>
                    <a:pt x="855980" y="323850"/>
                    <a:pt x="861060" y="322580"/>
                    <a:pt x="863600" y="322580"/>
                  </a:cubicBezTo>
                  <a:cubicBezTo>
                    <a:pt x="866140" y="322580"/>
                    <a:pt x="871220" y="321310"/>
                    <a:pt x="871220" y="321310"/>
                  </a:cubicBezTo>
                  <a:cubicBezTo>
                    <a:pt x="871220" y="321310"/>
                    <a:pt x="924560" y="322580"/>
                    <a:pt x="929640" y="322580"/>
                  </a:cubicBezTo>
                  <a:cubicBezTo>
                    <a:pt x="930910" y="322580"/>
                    <a:pt x="930910" y="322580"/>
                    <a:pt x="930910" y="322580"/>
                  </a:cubicBezTo>
                  <a:cubicBezTo>
                    <a:pt x="930910" y="322580"/>
                    <a:pt x="1005840" y="321310"/>
                    <a:pt x="1021080" y="321310"/>
                  </a:cubicBezTo>
                  <a:cubicBezTo>
                    <a:pt x="1026160" y="321310"/>
                    <a:pt x="1026160" y="321310"/>
                    <a:pt x="1029970" y="321310"/>
                  </a:cubicBezTo>
                  <a:cubicBezTo>
                    <a:pt x="1043940" y="321310"/>
                    <a:pt x="1092200" y="330200"/>
                    <a:pt x="1115060" y="320040"/>
                  </a:cubicBezTo>
                  <a:cubicBezTo>
                    <a:pt x="1135380" y="311150"/>
                    <a:pt x="1148080" y="283210"/>
                    <a:pt x="1163320" y="270510"/>
                  </a:cubicBezTo>
                  <a:cubicBezTo>
                    <a:pt x="1176020" y="260350"/>
                    <a:pt x="1201420" y="252730"/>
                    <a:pt x="1201420" y="246380"/>
                  </a:cubicBezTo>
                  <a:cubicBezTo>
                    <a:pt x="1200150" y="240030"/>
                    <a:pt x="1158240" y="231140"/>
                    <a:pt x="1158240" y="231140"/>
                  </a:cubicBezTo>
                  <a:cubicBezTo>
                    <a:pt x="1158240" y="231140"/>
                    <a:pt x="1153160" y="231140"/>
                    <a:pt x="1150620" y="231140"/>
                  </a:cubicBezTo>
                  <a:cubicBezTo>
                    <a:pt x="1148080" y="229870"/>
                    <a:pt x="1144270" y="229870"/>
                    <a:pt x="1144270" y="229870"/>
                  </a:cubicBezTo>
                  <a:cubicBezTo>
                    <a:pt x="1144270" y="229870"/>
                    <a:pt x="1139190" y="228600"/>
                    <a:pt x="1136650" y="227330"/>
                  </a:cubicBezTo>
                  <a:cubicBezTo>
                    <a:pt x="1135380" y="226060"/>
                    <a:pt x="1130300" y="224790"/>
                    <a:pt x="1130300" y="224790"/>
                  </a:cubicBezTo>
                  <a:cubicBezTo>
                    <a:pt x="1130300" y="224790"/>
                    <a:pt x="1126490" y="222250"/>
                    <a:pt x="1123950" y="220980"/>
                  </a:cubicBezTo>
                  <a:cubicBezTo>
                    <a:pt x="1122680" y="219710"/>
                    <a:pt x="1118870" y="217170"/>
                    <a:pt x="1118870" y="217170"/>
                  </a:cubicBezTo>
                  <a:cubicBezTo>
                    <a:pt x="1118870" y="215900"/>
                    <a:pt x="1115060" y="213360"/>
                    <a:pt x="1113790" y="210820"/>
                  </a:cubicBezTo>
                  <a:cubicBezTo>
                    <a:pt x="1112520" y="209550"/>
                    <a:pt x="1108710" y="205740"/>
                    <a:pt x="1108710" y="205740"/>
                  </a:cubicBezTo>
                  <a:cubicBezTo>
                    <a:pt x="1108710" y="205740"/>
                    <a:pt x="1106170" y="201930"/>
                    <a:pt x="1104900" y="199390"/>
                  </a:cubicBezTo>
                  <a:cubicBezTo>
                    <a:pt x="1104900" y="196850"/>
                    <a:pt x="1102360" y="193040"/>
                    <a:pt x="1102360" y="193040"/>
                  </a:cubicBezTo>
                  <a:cubicBezTo>
                    <a:pt x="1102360" y="193040"/>
                    <a:pt x="1101090" y="187960"/>
                    <a:pt x="1099820" y="185420"/>
                  </a:cubicBezTo>
                  <a:cubicBezTo>
                    <a:pt x="1099820" y="184150"/>
                    <a:pt x="1098550" y="179070"/>
                    <a:pt x="1098550" y="179070"/>
                  </a:cubicBezTo>
                  <a:cubicBezTo>
                    <a:pt x="1098550" y="179070"/>
                    <a:pt x="1098550" y="173990"/>
                    <a:pt x="1098550" y="171450"/>
                  </a:cubicBezTo>
                  <a:cubicBezTo>
                    <a:pt x="1098550" y="168910"/>
                    <a:pt x="1098550" y="165100"/>
                    <a:pt x="1098550" y="165100"/>
                  </a:cubicBezTo>
                  <a:cubicBezTo>
                    <a:pt x="1098550" y="163830"/>
                    <a:pt x="1099820" y="160020"/>
                    <a:pt x="1099820" y="157480"/>
                  </a:cubicBezTo>
                  <a:cubicBezTo>
                    <a:pt x="1101090" y="154940"/>
                    <a:pt x="1102360" y="151130"/>
                    <a:pt x="1102360" y="149860"/>
                  </a:cubicBezTo>
                  <a:cubicBezTo>
                    <a:pt x="1102360" y="149860"/>
                    <a:pt x="1104900" y="146050"/>
                    <a:pt x="1104900" y="143510"/>
                  </a:cubicBezTo>
                  <a:cubicBezTo>
                    <a:pt x="1106170" y="142240"/>
                    <a:pt x="1108710" y="137160"/>
                    <a:pt x="1108710" y="137160"/>
                  </a:cubicBezTo>
                  <a:cubicBezTo>
                    <a:pt x="1108710" y="137160"/>
                    <a:pt x="1112520" y="134620"/>
                    <a:pt x="1113790" y="132080"/>
                  </a:cubicBezTo>
                  <a:cubicBezTo>
                    <a:pt x="1115060" y="130810"/>
                    <a:pt x="1118870" y="127000"/>
                    <a:pt x="1118870" y="127000"/>
                  </a:cubicBezTo>
                  <a:cubicBezTo>
                    <a:pt x="1118870" y="127000"/>
                    <a:pt x="1122680" y="124460"/>
                    <a:pt x="1123950" y="123190"/>
                  </a:cubicBezTo>
                  <a:cubicBezTo>
                    <a:pt x="1126490" y="121920"/>
                    <a:pt x="1130300" y="118110"/>
                    <a:pt x="1130300" y="118110"/>
                  </a:cubicBezTo>
                  <a:cubicBezTo>
                    <a:pt x="1130300" y="118110"/>
                    <a:pt x="1135380" y="116840"/>
                    <a:pt x="1136650" y="115570"/>
                  </a:cubicBezTo>
                  <a:cubicBezTo>
                    <a:pt x="1139190" y="115570"/>
                    <a:pt x="1144270" y="113030"/>
                    <a:pt x="1144270" y="113030"/>
                  </a:cubicBezTo>
                  <a:cubicBezTo>
                    <a:pt x="1144270" y="113030"/>
                    <a:pt x="1148080" y="113030"/>
                    <a:pt x="1150620" y="113030"/>
                  </a:cubicBezTo>
                  <a:cubicBezTo>
                    <a:pt x="1153160" y="111760"/>
                    <a:pt x="1158240" y="111760"/>
                    <a:pt x="1158240" y="111760"/>
                  </a:cubicBezTo>
                  <a:cubicBezTo>
                    <a:pt x="1158240" y="111760"/>
                    <a:pt x="1172210" y="111760"/>
                    <a:pt x="1182370" y="113030"/>
                  </a:cubicBezTo>
                  <a:cubicBezTo>
                    <a:pt x="1201420" y="113030"/>
                    <a:pt x="1248410" y="114300"/>
                    <a:pt x="1262380" y="115570"/>
                  </a:cubicBezTo>
                  <a:cubicBezTo>
                    <a:pt x="1266190" y="115570"/>
                    <a:pt x="1267460" y="116840"/>
                    <a:pt x="1271270" y="115570"/>
                  </a:cubicBezTo>
                  <a:cubicBezTo>
                    <a:pt x="1285240" y="110490"/>
                    <a:pt x="1322070" y="55880"/>
                    <a:pt x="1346200" y="55880"/>
                  </a:cubicBezTo>
                  <a:cubicBezTo>
                    <a:pt x="1366520" y="55880"/>
                    <a:pt x="1394460" y="97790"/>
                    <a:pt x="1404620" y="97790"/>
                  </a:cubicBezTo>
                  <a:cubicBezTo>
                    <a:pt x="1407160" y="97790"/>
                    <a:pt x="1408430" y="95250"/>
                    <a:pt x="1410970" y="92710"/>
                  </a:cubicBezTo>
                  <a:cubicBezTo>
                    <a:pt x="1413510" y="91440"/>
                    <a:pt x="1417320" y="88900"/>
                    <a:pt x="1417320" y="87630"/>
                  </a:cubicBezTo>
                  <a:cubicBezTo>
                    <a:pt x="1417320" y="87630"/>
                    <a:pt x="1422400" y="86360"/>
                    <a:pt x="1424940" y="85090"/>
                  </a:cubicBezTo>
                  <a:cubicBezTo>
                    <a:pt x="1427480" y="83820"/>
                    <a:pt x="1432560" y="82550"/>
                    <a:pt x="1432560" y="82550"/>
                  </a:cubicBezTo>
                  <a:cubicBezTo>
                    <a:pt x="1432560" y="81280"/>
                    <a:pt x="1438910" y="81280"/>
                    <a:pt x="1441450" y="81280"/>
                  </a:cubicBezTo>
                  <a:cubicBezTo>
                    <a:pt x="1443990" y="80010"/>
                    <a:pt x="1449070" y="80010"/>
                    <a:pt x="1449070" y="80010"/>
                  </a:cubicBezTo>
                  <a:cubicBezTo>
                    <a:pt x="1449070" y="80010"/>
                    <a:pt x="1455420" y="80010"/>
                    <a:pt x="1457960" y="80010"/>
                  </a:cubicBezTo>
                  <a:cubicBezTo>
                    <a:pt x="1460500" y="80010"/>
                    <a:pt x="1465580" y="81280"/>
                    <a:pt x="1465580" y="81280"/>
                  </a:cubicBezTo>
                  <a:cubicBezTo>
                    <a:pt x="1465580" y="81280"/>
                    <a:pt x="1470660" y="82550"/>
                    <a:pt x="1473200" y="83820"/>
                  </a:cubicBezTo>
                  <a:cubicBezTo>
                    <a:pt x="1475740" y="85090"/>
                    <a:pt x="1480820" y="86360"/>
                    <a:pt x="1482090" y="86360"/>
                  </a:cubicBezTo>
                  <a:cubicBezTo>
                    <a:pt x="1482090" y="86360"/>
                    <a:pt x="1484630" y="88900"/>
                    <a:pt x="1485900" y="88900"/>
                  </a:cubicBezTo>
                  <a:cubicBezTo>
                    <a:pt x="1485900" y="88900"/>
                    <a:pt x="1484630" y="82550"/>
                    <a:pt x="1485900" y="80010"/>
                  </a:cubicBezTo>
                  <a:cubicBezTo>
                    <a:pt x="1488440" y="76200"/>
                    <a:pt x="1502410" y="76200"/>
                    <a:pt x="1504950" y="73660"/>
                  </a:cubicBezTo>
                  <a:cubicBezTo>
                    <a:pt x="1506220" y="71120"/>
                    <a:pt x="1504950" y="67310"/>
                    <a:pt x="1504950" y="64770"/>
                  </a:cubicBezTo>
                  <a:cubicBezTo>
                    <a:pt x="1506220" y="62230"/>
                    <a:pt x="1506220" y="57150"/>
                    <a:pt x="1506220" y="57150"/>
                  </a:cubicBezTo>
                  <a:cubicBezTo>
                    <a:pt x="1506220" y="57150"/>
                    <a:pt x="1507490" y="52070"/>
                    <a:pt x="1508760" y="49530"/>
                  </a:cubicBezTo>
                  <a:cubicBezTo>
                    <a:pt x="1510030" y="46990"/>
                    <a:pt x="1511300" y="41910"/>
                    <a:pt x="1511300" y="41910"/>
                  </a:cubicBezTo>
                  <a:cubicBezTo>
                    <a:pt x="1511300" y="41910"/>
                    <a:pt x="1515110" y="36830"/>
                    <a:pt x="1516380" y="34290"/>
                  </a:cubicBezTo>
                  <a:cubicBezTo>
                    <a:pt x="1517650" y="33020"/>
                    <a:pt x="1520190" y="27940"/>
                    <a:pt x="1520190" y="27940"/>
                  </a:cubicBezTo>
                  <a:cubicBezTo>
                    <a:pt x="1520190" y="27940"/>
                    <a:pt x="1524000" y="24130"/>
                    <a:pt x="1526540" y="22860"/>
                  </a:cubicBezTo>
                  <a:cubicBezTo>
                    <a:pt x="1527810" y="20320"/>
                    <a:pt x="1531620" y="16510"/>
                    <a:pt x="1531620" y="16510"/>
                  </a:cubicBezTo>
                  <a:cubicBezTo>
                    <a:pt x="1531620" y="16510"/>
                    <a:pt x="1536700" y="13970"/>
                    <a:pt x="1539240" y="12700"/>
                  </a:cubicBezTo>
                  <a:cubicBezTo>
                    <a:pt x="1541780" y="11430"/>
                    <a:pt x="1545590" y="8890"/>
                    <a:pt x="1546860" y="8890"/>
                  </a:cubicBezTo>
                  <a:cubicBezTo>
                    <a:pt x="1546860" y="8890"/>
                    <a:pt x="1551940" y="7620"/>
                    <a:pt x="1554480" y="6350"/>
                  </a:cubicBezTo>
                  <a:cubicBezTo>
                    <a:pt x="1557020" y="6350"/>
                    <a:pt x="1562100" y="5080"/>
                    <a:pt x="1562100" y="5080"/>
                  </a:cubicBezTo>
                  <a:cubicBezTo>
                    <a:pt x="1562100" y="5080"/>
                    <a:pt x="1567180" y="5080"/>
                    <a:pt x="1569720" y="3810"/>
                  </a:cubicBezTo>
                  <a:cubicBezTo>
                    <a:pt x="1572260" y="3810"/>
                    <a:pt x="1577340" y="3810"/>
                    <a:pt x="1578610" y="3810"/>
                  </a:cubicBezTo>
                  <a:cubicBezTo>
                    <a:pt x="1578610" y="3810"/>
                    <a:pt x="1583690" y="5080"/>
                    <a:pt x="1586230" y="6350"/>
                  </a:cubicBezTo>
                  <a:cubicBezTo>
                    <a:pt x="1588770" y="6350"/>
                    <a:pt x="1593850" y="7620"/>
                    <a:pt x="1593850" y="7620"/>
                  </a:cubicBezTo>
                  <a:cubicBezTo>
                    <a:pt x="1593850" y="7620"/>
                    <a:pt x="1598930" y="10160"/>
                    <a:pt x="1601470" y="11430"/>
                  </a:cubicBezTo>
                  <a:cubicBezTo>
                    <a:pt x="1604010" y="12700"/>
                    <a:pt x="1607820" y="13970"/>
                    <a:pt x="1607820" y="13970"/>
                  </a:cubicBezTo>
                  <a:cubicBezTo>
                    <a:pt x="1609090" y="15240"/>
                    <a:pt x="1612900" y="17780"/>
                    <a:pt x="1614170" y="20320"/>
                  </a:cubicBezTo>
                  <a:cubicBezTo>
                    <a:pt x="1616710" y="21590"/>
                    <a:pt x="1620520" y="25400"/>
                    <a:pt x="1620520" y="25400"/>
                  </a:cubicBezTo>
                  <a:cubicBezTo>
                    <a:pt x="1620520" y="25400"/>
                    <a:pt x="1624330" y="29210"/>
                    <a:pt x="1625600" y="31750"/>
                  </a:cubicBezTo>
                  <a:cubicBezTo>
                    <a:pt x="1626870" y="33020"/>
                    <a:pt x="1630680" y="38100"/>
                    <a:pt x="1630680" y="38100"/>
                  </a:cubicBezTo>
                  <a:cubicBezTo>
                    <a:pt x="1630680" y="38100"/>
                    <a:pt x="1631950" y="43180"/>
                    <a:pt x="1633220" y="45720"/>
                  </a:cubicBezTo>
                  <a:cubicBezTo>
                    <a:pt x="1634490" y="48260"/>
                    <a:pt x="1637030" y="53340"/>
                    <a:pt x="1637030" y="53340"/>
                  </a:cubicBezTo>
                  <a:cubicBezTo>
                    <a:pt x="1637030" y="53340"/>
                    <a:pt x="1637030" y="58420"/>
                    <a:pt x="1638300" y="60960"/>
                  </a:cubicBezTo>
                  <a:cubicBezTo>
                    <a:pt x="1638300" y="63500"/>
                    <a:pt x="1639570" y="68580"/>
                    <a:pt x="1639570" y="68580"/>
                  </a:cubicBezTo>
                  <a:cubicBezTo>
                    <a:pt x="1639570" y="68580"/>
                    <a:pt x="1639570" y="83820"/>
                    <a:pt x="1642110" y="85090"/>
                  </a:cubicBezTo>
                  <a:cubicBezTo>
                    <a:pt x="1642110" y="86360"/>
                    <a:pt x="1643380" y="83820"/>
                    <a:pt x="1645920" y="83820"/>
                  </a:cubicBezTo>
                  <a:cubicBezTo>
                    <a:pt x="1653540" y="82550"/>
                    <a:pt x="1695450" y="82550"/>
                    <a:pt x="1708150" y="80010"/>
                  </a:cubicBezTo>
                  <a:cubicBezTo>
                    <a:pt x="1713230" y="78740"/>
                    <a:pt x="1718310" y="78740"/>
                    <a:pt x="1719580" y="77470"/>
                  </a:cubicBezTo>
                  <a:cubicBezTo>
                    <a:pt x="1720850" y="76200"/>
                    <a:pt x="1719580" y="74930"/>
                    <a:pt x="1719580" y="73660"/>
                  </a:cubicBezTo>
                  <a:cubicBezTo>
                    <a:pt x="1720850" y="72390"/>
                    <a:pt x="1728470" y="69850"/>
                    <a:pt x="1729740" y="66040"/>
                  </a:cubicBezTo>
                  <a:cubicBezTo>
                    <a:pt x="1731010" y="63500"/>
                    <a:pt x="1729740" y="60960"/>
                    <a:pt x="1731010" y="58420"/>
                  </a:cubicBezTo>
                  <a:cubicBezTo>
                    <a:pt x="1731010" y="55880"/>
                    <a:pt x="1731010" y="50800"/>
                    <a:pt x="1731010" y="50800"/>
                  </a:cubicBezTo>
                  <a:cubicBezTo>
                    <a:pt x="1731010" y="50800"/>
                    <a:pt x="1733550" y="45720"/>
                    <a:pt x="1733550" y="43180"/>
                  </a:cubicBezTo>
                  <a:cubicBezTo>
                    <a:pt x="1734820" y="40640"/>
                    <a:pt x="1736090" y="35560"/>
                    <a:pt x="1736090" y="35560"/>
                  </a:cubicBezTo>
                  <a:cubicBezTo>
                    <a:pt x="1737360" y="35560"/>
                    <a:pt x="1739900" y="31750"/>
                    <a:pt x="1741170" y="29210"/>
                  </a:cubicBezTo>
                  <a:cubicBezTo>
                    <a:pt x="1742440" y="26670"/>
                    <a:pt x="1744980" y="22860"/>
                    <a:pt x="1744980" y="22860"/>
                  </a:cubicBezTo>
                  <a:cubicBezTo>
                    <a:pt x="1744980" y="22860"/>
                    <a:pt x="1748790" y="19050"/>
                    <a:pt x="1751330" y="17780"/>
                  </a:cubicBezTo>
                  <a:cubicBezTo>
                    <a:pt x="1753870" y="15240"/>
                    <a:pt x="1757680" y="11430"/>
                    <a:pt x="1757680" y="11430"/>
                  </a:cubicBezTo>
                  <a:cubicBezTo>
                    <a:pt x="1757680" y="11430"/>
                    <a:pt x="1761490" y="8890"/>
                    <a:pt x="1764030" y="7620"/>
                  </a:cubicBezTo>
                  <a:cubicBezTo>
                    <a:pt x="1766570" y="6350"/>
                    <a:pt x="1771650" y="3810"/>
                    <a:pt x="1771650" y="3810"/>
                  </a:cubicBezTo>
                  <a:cubicBezTo>
                    <a:pt x="1771650" y="3810"/>
                    <a:pt x="1776730" y="2540"/>
                    <a:pt x="1779270" y="2540"/>
                  </a:cubicBezTo>
                  <a:cubicBezTo>
                    <a:pt x="1781810" y="1270"/>
                    <a:pt x="1786890" y="0"/>
                    <a:pt x="1786890" y="0"/>
                  </a:cubicBezTo>
                  <a:cubicBezTo>
                    <a:pt x="1786890" y="0"/>
                    <a:pt x="1791970" y="0"/>
                    <a:pt x="1794510" y="0"/>
                  </a:cubicBezTo>
                  <a:cubicBezTo>
                    <a:pt x="1797050" y="0"/>
                    <a:pt x="1802130" y="0"/>
                    <a:pt x="1802130" y="0"/>
                  </a:cubicBezTo>
                  <a:cubicBezTo>
                    <a:pt x="1802130" y="0"/>
                    <a:pt x="1807210" y="1270"/>
                    <a:pt x="1809750" y="1270"/>
                  </a:cubicBezTo>
                  <a:cubicBezTo>
                    <a:pt x="1812290" y="2540"/>
                    <a:pt x="1817370" y="3810"/>
                    <a:pt x="1817370" y="3810"/>
                  </a:cubicBezTo>
                  <a:cubicBezTo>
                    <a:pt x="1817370" y="3810"/>
                    <a:pt x="1822450" y="6350"/>
                    <a:pt x="1824990" y="7620"/>
                  </a:cubicBezTo>
                  <a:cubicBezTo>
                    <a:pt x="1827530" y="8890"/>
                    <a:pt x="1831340" y="10160"/>
                    <a:pt x="1832610" y="10160"/>
                  </a:cubicBezTo>
                  <a:cubicBezTo>
                    <a:pt x="1832610" y="10160"/>
                    <a:pt x="1836420" y="13970"/>
                    <a:pt x="1837690" y="15240"/>
                  </a:cubicBezTo>
                  <a:cubicBezTo>
                    <a:pt x="1840230" y="17780"/>
                    <a:pt x="1844040" y="21590"/>
                    <a:pt x="1844040" y="21590"/>
                  </a:cubicBezTo>
                  <a:cubicBezTo>
                    <a:pt x="1844040" y="21590"/>
                    <a:pt x="1846580" y="25400"/>
                    <a:pt x="1849120" y="27940"/>
                  </a:cubicBezTo>
                  <a:cubicBezTo>
                    <a:pt x="1850390" y="29210"/>
                    <a:pt x="1852930" y="34290"/>
                    <a:pt x="1852930" y="34290"/>
                  </a:cubicBezTo>
                  <a:cubicBezTo>
                    <a:pt x="1852930" y="34290"/>
                    <a:pt x="1855470" y="39370"/>
                    <a:pt x="1856740" y="41910"/>
                  </a:cubicBezTo>
                  <a:cubicBezTo>
                    <a:pt x="1856740" y="43180"/>
                    <a:pt x="1859280" y="48260"/>
                    <a:pt x="1859280" y="48260"/>
                  </a:cubicBezTo>
                  <a:cubicBezTo>
                    <a:pt x="1859280" y="48260"/>
                    <a:pt x="1859280" y="49530"/>
                    <a:pt x="1859280" y="49530"/>
                  </a:cubicBezTo>
                  <a:cubicBezTo>
                    <a:pt x="1860550" y="50800"/>
                    <a:pt x="1892300" y="44450"/>
                    <a:pt x="1910080" y="44450"/>
                  </a:cubicBezTo>
                  <a:cubicBezTo>
                    <a:pt x="1930400" y="44450"/>
                    <a:pt x="1965960" y="50800"/>
                    <a:pt x="1976120" y="52070"/>
                  </a:cubicBezTo>
                  <a:cubicBezTo>
                    <a:pt x="1979930" y="52070"/>
                    <a:pt x="1981200" y="52070"/>
                    <a:pt x="1983740" y="52070"/>
                  </a:cubicBezTo>
                  <a:cubicBezTo>
                    <a:pt x="1986280" y="52070"/>
                    <a:pt x="1991360" y="53340"/>
                    <a:pt x="1991360" y="53340"/>
                  </a:cubicBezTo>
                  <a:cubicBezTo>
                    <a:pt x="1992630" y="53340"/>
                    <a:pt x="1996440" y="54610"/>
                    <a:pt x="1998980" y="54610"/>
                  </a:cubicBezTo>
                  <a:cubicBezTo>
                    <a:pt x="2001520" y="55880"/>
                    <a:pt x="2006600" y="57150"/>
                    <a:pt x="2006600" y="57150"/>
                  </a:cubicBezTo>
                  <a:cubicBezTo>
                    <a:pt x="2006600" y="57150"/>
                    <a:pt x="2011680" y="60960"/>
                    <a:pt x="2012950" y="60960"/>
                  </a:cubicBezTo>
                  <a:cubicBezTo>
                    <a:pt x="2012950" y="60960"/>
                    <a:pt x="2012950" y="62230"/>
                    <a:pt x="2014220" y="62230"/>
                  </a:cubicBezTo>
                  <a:cubicBezTo>
                    <a:pt x="2019300" y="62230"/>
                    <a:pt x="2051050" y="33020"/>
                    <a:pt x="2071370" y="30480"/>
                  </a:cubicBezTo>
                  <a:cubicBezTo>
                    <a:pt x="2091690" y="26670"/>
                    <a:pt x="2119630" y="30480"/>
                    <a:pt x="2137410" y="44450"/>
                  </a:cubicBezTo>
                  <a:cubicBezTo>
                    <a:pt x="2160270" y="64770"/>
                    <a:pt x="2178050" y="121920"/>
                    <a:pt x="2179320" y="157480"/>
                  </a:cubicBezTo>
                  <a:cubicBezTo>
                    <a:pt x="2180590" y="191770"/>
                    <a:pt x="2161540" y="231140"/>
                    <a:pt x="2147570" y="257810"/>
                  </a:cubicBezTo>
                  <a:cubicBezTo>
                    <a:pt x="2136140" y="280670"/>
                    <a:pt x="2115820" y="295910"/>
                    <a:pt x="2105660" y="312420"/>
                  </a:cubicBezTo>
                  <a:cubicBezTo>
                    <a:pt x="2098040" y="326390"/>
                    <a:pt x="2098040" y="342900"/>
                    <a:pt x="2090420" y="351790"/>
                  </a:cubicBezTo>
                  <a:cubicBezTo>
                    <a:pt x="2086610" y="359410"/>
                    <a:pt x="2073910" y="363220"/>
                    <a:pt x="2073910" y="365760"/>
                  </a:cubicBezTo>
                  <a:cubicBezTo>
                    <a:pt x="2073910" y="367030"/>
                    <a:pt x="2077720" y="365760"/>
                    <a:pt x="2081530" y="367030"/>
                  </a:cubicBezTo>
                  <a:cubicBezTo>
                    <a:pt x="2092960" y="368300"/>
                    <a:pt x="2120900" y="365760"/>
                    <a:pt x="2145030" y="365760"/>
                  </a:cubicBezTo>
                  <a:cubicBezTo>
                    <a:pt x="2180590" y="365760"/>
                    <a:pt x="2235200" y="367030"/>
                    <a:pt x="2275840" y="367030"/>
                  </a:cubicBezTo>
                  <a:cubicBezTo>
                    <a:pt x="2310130" y="367030"/>
                    <a:pt x="2341880" y="367030"/>
                    <a:pt x="2371090" y="367030"/>
                  </a:cubicBezTo>
                  <a:cubicBezTo>
                    <a:pt x="2396490" y="367030"/>
                    <a:pt x="2416810" y="365760"/>
                    <a:pt x="2440940" y="365760"/>
                  </a:cubicBezTo>
                  <a:cubicBezTo>
                    <a:pt x="2467610" y="365760"/>
                    <a:pt x="2493010" y="363220"/>
                    <a:pt x="2523490" y="364490"/>
                  </a:cubicBezTo>
                  <a:cubicBezTo>
                    <a:pt x="2559050" y="367030"/>
                    <a:pt x="2606040" y="377190"/>
                    <a:pt x="2641600" y="381000"/>
                  </a:cubicBezTo>
                  <a:cubicBezTo>
                    <a:pt x="2669540" y="384810"/>
                    <a:pt x="2689860" y="382270"/>
                    <a:pt x="2717800" y="387350"/>
                  </a:cubicBezTo>
                  <a:cubicBezTo>
                    <a:pt x="2750820" y="392430"/>
                    <a:pt x="2813050" y="406400"/>
                    <a:pt x="2827020" y="419100"/>
                  </a:cubicBezTo>
                  <a:cubicBezTo>
                    <a:pt x="2832100" y="422910"/>
                    <a:pt x="2830830" y="430530"/>
                    <a:pt x="2833370" y="434340"/>
                  </a:cubicBezTo>
                  <a:cubicBezTo>
                    <a:pt x="2834640" y="436880"/>
                    <a:pt x="2837180" y="438150"/>
                    <a:pt x="2839720" y="439420"/>
                  </a:cubicBezTo>
                  <a:cubicBezTo>
                    <a:pt x="2840990" y="440690"/>
                    <a:pt x="2844800" y="444500"/>
                    <a:pt x="2844800" y="444500"/>
                  </a:cubicBezTo>
                  <a:cubicBezTo>
                    <a:pt x="2844800" y="444500"/>
                    <a:pt x="2848610" y="449580"/>
                    <a:pt x="2849880" y="450850"/>
                  </a:cubicBezTo>
                  <a:cubicBezTo>
                    <a:pt x="2851150" y="453390"/>
                    <a:pt x="2854960" y="457200"/>
                    <a:pt x="2854960" y="458470"/>
                  </a:cubicBezTo>
                  <a:cubicBezTo>
                    <a:pt x="2854960" y="458470"/>
                    <a:pt x="2856230" y="462280"/>
                    <a:pt x="2857500" y="464820"/>
                  </a:cubicBezTo>
                  <a:cubicBezTo>
                    <a:pt x="2858770" y="467360"/>
                    <a:pt x="2860040" y="472440"/>
                    <a:pt x="2860040" y="472440"/>
                  </a:cubicBezTo>
                  <a:cubicBezTo>
                    <a:pt x="2860040" y="472440"/>
                    <a:pt x="2861310" y="477520"/>
                    <a:pt x="2861310" y="480060"/>
                  </a:cubicBezTo>
                  <a:cubicBezTo>
                    <a:pt x="2861310" y="483870"/>
                    <a:pt x="2862580" y="488950"/>
                    <a:pt x="2862580" y="488950"/>
                  </a:cubicBezTo>
                  <a:cubicBezTo>
                    <a:pt x="2862580" y="488950"/>
                    <a:pt x="2861310" y="494030"/>
                    <a:pt x="2861310" y="496570"/>
                  </a:cubicBezTo>
                  <a:cubicBezTo>
                    <a:pt x="2861310" y="499110"/>
                    <a:pt x="2861310" y="504190"/>
                    <a:pt x="2861310" y="504190"/>
                  </a:cubicBezTo>
                  <a:cubicBezTo>
                    <a:pt x="2861310" y="504190"/>
                    <a:pt x="2858770" y="509270"/>
                    <a:pt x="2857500" y="511810"/>
                  </a:cubicBezTo>
                  <a:cubicBezTo>
                    <a:pt x="2857500" y="514350"/>
                    <a:pt x="2854960" y="519430"/>
                    <a:pt x="2854960" y="519430"/>
                  </a:cubicBezTo>
                  <a:cubicBezTo>
                    <a:pt x="2854960" y="519430"/>
                    <a:pt x="2852420" y="524510"/>
                    <a:pt x="2851150" y="525780"/>
                  </a:cubicBezTo>
                  <a:cubicBezTo>
                    <a:pt x="2849880" y="528320"/>
                    <a:pt x="2846070" y="533400"/>
                    <a:pt x="2846070" y="533400"/>
                  </a:cubicBezTo>
                  <a:cubicBezTo>
                    <a:pt x="2846070" y="533400"/>
                    <a:pt x="2842260" y="535940"/>
                    <a:pt x="2840990" y="538480"/>
                  </a:cubicBezTo>
                  <a:cubicBezTo>
                    <a:pt x="2838450" y="539750"/>
                    <a:pt x="2834640" y="543560"/>
                    <a:pt x="2834640" y="543560"/>
                  </a:cubicBezTo>
                  <a:cubicBezTo>
                    <a:pt x="2834640" y="543560"/>
                    <a:pt x="2829560" y="546100"/>
                    <a:pt x="2827020" y="547370"/>
                  </a:cubicBezTo>
                  <a:cubicBezTo>
                    <a:pt x="2824480" y="548640"/>
                    <a:pt x="2820670" y="551180"/>
                    <a:pt x="2820670" y="551180"/>
                  </a:cubicBezTo>
                  <a:cubicBezTo>
                    <a:pt x="2820670" y="551180"/>
                    <a:pt x="2815590" y="552450"/>
                    <a:pt x="2813050" y="553720"/>
                  </a:cubicBezTo>
                  <a:cubicBezTo>
                    <a:pt x="2810510" y="553720"/>
                    <a:pt x="2805430" y="554990"/>
                    <a:pt x="2805430" y="554990"/>
                  </a:cubicBezTo>
                  <a:cubicBezTo>
                    <a:pt x="2804160" y="554990"/>
                    <a:pt x="2799080" y="554990"/>
                    <a:pt x="2796540" y="554990"/>
                  </a:cubicBezTo>
                  <a:cubicBezTo>
                    <a:pt x="2794000" y="554990"/>
                    <a:pt x="2788920" y="554990"/>
                    <a:pt x="2788920" y="554990"/>
                  </a:cubicBezTo>
                  <a:cubicBezTo>
                    <a:pt x="2788920" y="554990"/>
                    <a:pt x="2783840" y="554990"/>
                    <a:pt x="2781300" y="553720"/>
                  </a:cubicBezTo>
                  <a:cubicBezTo>
                    <a:pt x="2778760" y="553720"/>
                    <a:pt x="2773680" y="552450"/>
                    <a:pt x="2773680" y="552450"/>
                  </a:cubicBezTo>
                  <a:cubicBezTo>
                    <a:pt x="2773680" y="552450"/>
                    <a:pt x="2768600" y="549910"/>
                    <a:pt x="2766060" y="548640"/>
                  </a:cubicBezTo>
                  <a:cubicBezTo>
                    <a:pt x="2763520" y="547370"/>
                    <a:pt x="2759710" y="544830"/>
                    <a:pt x="2758440" y="544830"/>
                  </a:cubicBezTo>
                  <a:cubicBezTo>
                    <a:pt x="2758440" y="544830"/>
                    <a:pt x="2726690" y="557530"/>
                    <a:pt x="2726690" y="560070"/>
                  </a:cubicBezTo>
                  <a:cubicBezTo>
                    <a:pt x="2726690" y="560070"/>
                    <a:pt x="2731770" y="561340"/>
                    <a:pt x="2731770" y="561340"/>
                  </a:cubicBezTo>
                  <a:cubicBezTo>
                    <a:pt x="2733040" y="561340"/>
                    <a:pt x="2736850" y="563880"/>
                    <a:pt x="2739390" y="565150"/>
                  </a:cubicBezTo>
                  <a:cubicBezTo>
                    <a:pt x="2741930" y="566420"/>
                    <a:pt x="2747010" y="568960"/>
                    <a:pt x="2747010" y="568960"/>
                  </a:cubicBezTo>
                  <a:cubicBezTo>
                    <a:pt x="2747010" y="568960"/>
                    <a:pt x="2752090" y="572770"/>
                    <a:pt x="2753360" y="575310"/>
                  </a:cubicBezTo>
                  <a:cubicBezTo>
                    <a:pt x="2755900" y="576580"/>
                    <a:pt x="2759710" y="580390"/>
                    <a:pt x="2759710" y="580390"/>
                  </a:cubicBezTo>
                  <a:cubicBezTo>
                    <a:pt x="2759710" y="580390"/>
                    <a:pt x="2763520" y="585470"/>
                    <a:pt x="2764790" y="588010"/>
                  </a:cubicBezTo>
                  <a:cubicBezTo>
                    <a:pt x="2766060" y="590550"/>
                    <a:pt x="2769870" y="595630"/>
                    <a:pt x="2769870" y="595630"/>
                  </a:cubicBezTo>
                  <a:cubicBezTo>
                    <a:pt x="2769870" y="595630"/>
                    <a:pt x="2771140" y="600710"/>
                    <a:pt x="2772410" y="603250"/>
                  </a:cubicBezTo>
                  <a:cubicBezTo>
                    <a:pt x="2773680" y="605790"/>
                    <a:pt x="2774950" y="610870"/>
                    <a:pt x="2774950" y="610870"/>
                  </a:cubicBezTo>
                  <a:cubicBezTo>
                    <a:pt x="2774950" y="610870"/>
                    <a:pt x="2776220" y="617220"/>
                    <a:pt x="2776220" y="619760"/>
                  </a:cubicBezTo>
                  <a:cubicBezTo>
                    <a:pt x="2776220" y="622300"/>
                    <a:pt x="2777490" y="628650"/>
                    <a:pt x="2777490" y="628650"/>
                  </a:cubicBezTo>
                  <a:cubicBezTo>
                    <a:pt x="2777490" y="628650"/>
                    <a:pt x="2776220" y="633730"/>
                    <a:pt x="2776220" y="636270"/>
                  </a:cubicBezTo>
                  <a:cubicBezTo>
                    <a:pt x="2776220" y="640080"/>
                    <a:pt x="2774950" y="645160"/>
                    <a:pt x="2774950" y="645160"/>
                  </a:cubicBezTo>
                  <a:cubicBezTo>
                    <a:pt x="2774950" y="645160"/>
                    <a:pt x="2772410" y="650240"/>
                    <a:pt x="2772410" y="652780"/>
                  </a:cubicBezTo>
                  <a:cubicBezTo>
                    <a:pt x="2771140" y="655320"/>
                    <a:pt x="2768600" y="661670"/>
                    <a:pt x="2768600" y="661670"/>
                  </a:cubicBezTo>
                  <a:cubicBezTo>
                    <a:pt x="2768600" y="661670"/>
                    <a:pt x="2764790" y="665480"/>
                    <a:pt x="2763520" y="668020"/>
                  </a:cubicBezTo>
                  <a:cubicBezTo>
                    <a:pt x="2762250" y="670560"/>
                    <a:pt x="2758440" y="675640"/>
                    <a:pt x="2758440" y="675640"/>
                  </a:cubicBezTo>
                  <a:cubicBezTo>
                    <a:pt x="2758440" y="675640"/>
                    <a:pt x="2754630" y="679450"/>
                    <a:pt x="2752090" y="680720"/>
                  </a:cubicBezTo>
                  <a:cubicBezTo>
                    <a:pt x="2749550" y="681990"/>
                    <a:pt x="2745740" y="685800"/>
                    <a:pt x="2745740" y="685800"/>
                  </a:cubicBezTo>
                  <a:cubicBezTo>
                    <a:pt x="2745740" y="685800"/>
                    <a:pt x="2740660" y="688340"/>
                    <a:pt x="2738120" y="689610"/>
                  </a:cubicBezTo>
                  <a:cubicBezTo>
                    <a:pt x="2735580" y="690880"/>
                    <a:pt x="2730500" y="694690"/>
                    <a:pt x="2730500" y="693420"/>
                  </a:cubicBezTo>
                  <a:cubicBezTo>
                    <a:pt x="2730500" y="694690"/>
                    <a:pt x="2726690" y="693420"/>
                    <a:pt x="2722880" y="694690"/>
                  </a:cubicBezTo>
                  <a:cubicBezTo>
                    <a:pt x="2713990" y="695960"/>
                    <a:pt x="2688590" y="713740"/>
                    <a:pt x="2668270" y="717550"/>
                  </a:cubicBezTo>
                  <a:cubicBezTo>
                    <a:pt x="2644140" y="722630"/>
                    <a:pt x="2616200" y="717550"/>
                    <a:pt x="2590800" y="717550"/>
                  </a:cubicBezTo>
                  <a:cubicBezTo>
                    <a:pt x="2567940" y="717550"/>
                    <a:pt x="2546350" y="717550"/>
                    <a:pt x="2523490" y="717550"/>
                  </a:cubicBezTo>
                  <a:cubicBezTo>
                    <a:pt x="2499360" y="717550"/>
                    <a:pt x="2472690" y="717550"/>
                    <a:pt x="2448560" y="717550"/>
                  </a:cubicBezTo>
                  <a:cubicBezTo>
                    <a:pt x="2425700" y="717550"/>
                    <a:pt x="2404110" y="717550"/>
                    <a:pt x="2381250" y="717550"/>
                  </a:cubicBezTo>
                  <a:cubicBezTo>
                    <a:pt x="2354580" y="716280"/>
                    <a:pt x="2324100" y="716280"/>
                    <a:pt x="2298700" y="716280"/>
                  </a:cubicBezTo>
                  <a:cubicBezTo>
                    <a:pt x="2274570" y="716280"/>
                    <a:pt x="2252980" y="716280"/>
                    <a:pt x="2228850" y="716280"/>
                  </a:cubicBezTo>
                  <a:cubicBezTo>
                    <a:pt x="2199640" y="716280"/>
                    <a:pt x="2166620" y="716280"/>
                    <a:pt x="2137410" y="716280"/>
                  </a:cubicBezTo>
                  <a:cubicBezTo>
                    <a:pt x="2110740" y="716280"/>
                    <a:pt x="2085340" y="716280"/>
                    <a:pt x="2059940" y="716280"/>
                  </a:cubicBezTo>
                  <a:cubicBezTo>
                    <a:pt x="2035810" y="716280"/>
                    <a:pt x="2014220" y="716280"/>
                    <a:pt x="1987550" y="716280"/>
                  </a:cubicBezTo>
                  <a:cubicBezTo>
                    <a:pt x="1955800" y="716280"/>
                    <a:pt x="1915160" y="716280"/>
                    <a:pt x="1882140" y="715010"/>
                  </a:cubicBezTo>
                  <a:cubicBezTo>
                    <a:pt x="1851660" y="715010"/>
                    <a:pt x="1826260" y="715010"/>
                    <a:pt x="1797050" y="715010"/>
                  </a:cubicBezTo>
                  <a:cubicBezTo>
                    <a:pt x="1764030" y="715010"/>
                    <a:pt x="1724660" y="715010"/>
                    <a:pt x="1692910" y="713740"/>
                  </a:cubicBezTo>
                  <a:cubicBezTo>
                    <a:pt x="1664970" y="713740"/>
                    <a:pt x="1640840" y="713740"/>
                    <a:pt x="1615440" y="713740"/>
                  </a:cubicBezTo>
                  <a:cubicBezTo>
                    <a:pt x="1590040" y="712470"/>
                    <a:pt x="1565910" y="712470"/>
                    <a:pt x="1537970" y="712470"/>
                  </a:cubicBezTo>
                  <a:cubicBezTo>
                    <a:pt x="1507490" y="712470"/>
                    <a:pt x="1470660" y="712470"/>
                    <a:pt x="1437640" y="712470"/>
                  </a:cubicBezTo>
                  <a:cubicBezTo>
                    <a:pt x="1404620" y="712470"/>
                    <a:pt x="1372870" y="712470"/>
                    <a:pt x="1339850" y="712470"/>
                  </a:cubicBezTo>
                  <a:cubicBezTo>
                    <a:pt x="1305560" y="712470"/>
                    <a:pt x="1267460" y="711200"/>
                    <a:pt x="1235710" y="711200"/>
                  </a:cubicBezTo>
                  <a:cubicBezTo>
                    <a:pt x="1207770" y="711200"/>
                    <a:pt x="1186180" y="711200"/>
                    <a:pt x="1159510" y="709930"/>
                  </a:cubicBezTo>
                  <a:cubicBezTo>
                    <a:pt x="1127760" y="708660"/>
                    <a:pt x="1088390" y="708660"/>
                    <a:pt x="1057910" y="702310"/>
                  </a:cubicBezTo>
                  <a:cubicBezTo>
                    <a:pt x="1031240" y="698500"/>
                    <a:pt x="1010920" y="685800"/>
                    <a:pt x="986790" y="681990"/>
                  </a:cubicBezTo>
                  <a:cubicBezTo>
                    <a:pt x="962660" y="678180"/>
                    <a:pt x="935990" y="680720"/>
                    <a:pt x="910590" y="680720"/>
                  </a:cubicBezTo>
                  <a:cubicBezTo>
                    <a:pt x="882650" y="679450"/>
                    <a:pt x="854710" y="679450"/>
                    <a:pt x="824230" y="678180"/>
                  </a:cubicBezTo>
                  <a:cubicBezTo>
                    <a:pt x="791210" y="676910"/>
                    <a:pt x="754380" y="675640"/>
                    <a:pt x="718820" y="671830"/>
                  </a:cubicBezTo>
                  <a:cubicBezTo>
                    <a:pt x="683260" y="669290"/>
                    <a:pt x="648970" y="665480"/>
                    <a:pt x="613410" y="659130"/>
                  </a:cubicBezTo>
                  <a:cubicBezTo>
                    <a:pt x="579120" y="654050"/>
                    <a:pt x="544830" y="643890"/>
                    <a:pt x="510540" y="640080"/>
                  </a:cubicBezTo>
                  <a:cubicBezTo>
                    <a:pt x="480060" y="637540"/>
                    <a:pt x="448310" y="640080"/>
                    <a:pt x="417830" y="638810"/>
                  </a:cubicBezTo>
                  <a:cubicBezTo>
                    <a:pt x="388620" y="638810"/>
                    <a:pt x="359410" y="637540"/>
                    <a:pt x="331470" y="636270"/>
                  </a:cubicBezTo>
                  <a:cubicBezTo>
                    <a:pt x="308610" y="636270"/>
                    <a:pt x="289560" y="636270"/>
                    <a:pt x="265430" y="633730"/>
                  </a:cubicBezTo>
                  <a:cubicBezTo>
                    <a:pt x="234950" y="629920"/>
                    <a:pt x="201930" y="618490"/>
                    <a:pt x="168910" y="613410"/>
                  </a:cubicBezTo>
                  <a:cubicBezTo>
                    <a:pt x="133350" y="607060"/>
                    <a:pt x="60960" y="603250"/>
                    <a:pt x="60960" y="603250"/>
                  </a:cubicBezTo>
                  <a:cubicBezTo>
                    <a:pt x="60960" y="603250"/>
                    <a:pt x="55880" y="601980"/>
                    <a:pt x="53340" y="601980"/>
                  </a:cubicBezTo>
                  <a:cubicBezTo>
                    <a:pt x="50800" y="601980"/>
                    <a:pt x="45720" y="600710"/>
                    <a:pt x="45720" y="600710"/>
                  </a:cubicBezTo>
                  <a:cubicBezTo>
                    <a:pt x="45720" y="600710"/>
                    <a:pt x="40640" y="599440"/>
                    <a:pt x="39370" y="598170"/>
                  </a:cubicBezTo>
                  <a:cubicBezTo>
                    <a:pt x="36830" y="598170"/>
                    <a:pt x="31750" y="595630"/>
                    <a:pt x="31750" y="595630"/>
                  </a:cubicBezTo>
                  <a:cubicBezTo>
                    <a:pt x="31750" y="595630"/>
                    <a:pt x="27940" y="593090"/>
                    <a:pt x="25400" y="591820"/>
                  </a:cubicBezTo>
                  <a:cubicBezTo>
                    <a:pt x="24130" y="590550"/>
                    <a:pt x="20320" y="588010"/>
                    <a:pt x="20320" y="588010"/>
                  </a:cubicBezTo>
                  <a:cubicBezTo>
                    <a:pt x="20320" y="588010"/>
                    <a:pt x="16510" y="584200"/>
                    <a:pt x="15240" y="581660"/>
                  </a:cubicBezTo>
                  <a:cubicBezTo>
                    <a:pt x="12700" y="580390"/>
                    <a:pt x="10160" y="576580"/>
                    <a:pt x="10160" y="576580"/>
                  </a:cubicBezTo>
                  <a:cubicBezTo>
                    <a:pt x="10160" y="576580"/>
                    <a:pt x="7620" y="571500"/>
                    <a:pt x="6350" y="570230"/>
                  </a:cubicBezTo>
                  <a:cubicBezTo>
                    <a:pt x="5080" y="567690"/>
                    <a:pt x="2540" y="563880"/>
                    <a:pt x="2540" y="563880"/>
                  </a:cubicBezTo>
                  <a:cubicBezTo>
                    <a:pt x="2540" y="563880"/>
                    <a:pt x="2540" y="558800"/>
                    <a:pt x="1270" y="556260"/>
                  </a:cubicBezTo>
                  <a:cubicBezTo>
                    <a:pt x="1270" y="553720"/>
                    <a:pt x="0" y="548640"/>
                    <a:pt x="0" y="548640"/>
                  </a:cubicBezTo>
                  <a:cubicBezTo>
                    <a:pt x="0" y="548640"/>
                    <a:pt x="0" y="543560"/>
                    <a:pt x="0" y="541020"/>
                  </a:cubicBezTo>
                  <a:cubicBezTo>
                    <a:pt x="0" y="539750"/>
                    <a:pt x="0" y="534670"/>
                    <a:pt x="0" y="534670"/>
                  </a:cubicBezTo>
                  <a:moveTo>
                    <a:pt x="1073150" y="579120"/>
                  </a:moveTo>
                  <a:cubicBezTo>
                    <a:pt x="1148080" y="584200"/>
                    <a:pt x="1176020" y="582930"/>
                    <a:pt x="1203960" y="582930"/>
                  </a:cubicBezTo>
                  <a:cubicBezTo>
                    <a:pt x="1230630" y="582930"/>
                    <a:pt x="1258570" y="581660"/>
                    <a:pt x="1287780" y="581660"/>
                  </a:cubicBezTo>
                  <a:cubicBezTo>
                    <a:pt x="1319530" y="581660"/>
                    <a:pt x="1358900" y="581660"/>
                    <a:pt x="1389380" y="581660"/>
                  </a:cubicBezTo>
                  <a:cubicBezTo>
                    <a:pt x="1413510" y="581660"/>
                    <a:pt x="1454150" y="581660"/>
                    <a:pt x="1454150" y="581660"/>
                  </a:cubicBezTo>
                  <a:cubicBezTo>
                    <a:pt x="1451610" y="579120"/>
                    <a:pt x="1109980" y="579120"/>
                    <a:pt x="1079500" y="579120"/>
                  </a:cubicBezTo>
                  <a:cubicBezTo>
                    <a:pt x="1075690" y="579120"/>
                    <a:pt x="1073150" y="579120"/>
                    <a:pt x="1073150" y="579120"/>
                  </a:cubicBezTo>
                  <a:moveTo>
                    <a:pt x="1344930" y="317500"/>
                  </a:moveTo>
                  <a:cubicBezTo>
                    <a:pt x="1348740" y="320040"/>
                    <a:pt x="1348740" y="320040"/>
                    <a:pt x="1348740" y="320040"/>
                  </a:cubicBezTo>
                  <a:cubicBezTo>
                    <a:pt x="1348740" y="320040"/>
                    <a:pt x="1351280" y="323850"/>
                    <a:pt x="1353820" y="326390"/>
                  </a:cubicBezTo>
                  <a:cubicBezTo>
                    <a:pt x="1355090" y="327660"/>
                    <a:pt x="1357630" y="332740"/>
                    <a:pt x="1357630" y="332740"/>
                  </a:cubicBezTo>
                  <a:cubicBezTo>
                    <a:pt x="1357630" y="332740"/>
                    <a:pt x="1358900" y="336550"/>
                    <a:pt x="1360170" y="337820"/>
                  </a:cubicBezTo>
                  <a:cubicBezTo>
                    <a:pt x="1362710" y="340360"/>
                    <a:pt x="1376680" y="342900"/>
                    <a:pt x="1380490" y="340360"/>
                  </a:cubicBezTo>
                  <a:cubicBezTo>
                    <a:pt x="1384300" y="336550"/>
                    <a:pt x="1379220" y="312420"/>
                    <a:pt x="1376680" y="312420"/>
                  </a:cubicBezTo>
                  <a:cubicBezTo>
                    <a:pt x="1375410" y="311150"/>
                    <a:pt x="1374140" y="313690"/>
                    <a:pt x="1374140" y="313690"/>
                  </a:cubicBezTo>
                  <a:cubicBezTo>
                    <a:pt x="1374140" y="313690"/>
                    <a:pt x="1369060" y="314960"/>
                    <a:pt x="1366520" y="314960"/>
                  </a:cubicBezTo>
                  <a:cubicBezTo>
                    <a:pt x="1362710" y="316230"/>
                    <a:pt x="1357630" y="317500"/>
                    <a:pt x="1357630" y="317500"/>
                  </a:cubicBezTo>
                  <a:cubicBezTo>
                    <a:pt x="1357630" y="317500"/>
                    <a:pt x="1351280" y="317500"/>
                    <a:pt x="1350010" y="317500"/>
                  </a:cubicBezTo>
                  <a:cubicBezTo>
                    <a:pt x="1347470" y="317500"/>
                    <a:pt x="1344930" y="317500"/>
                    <a:pt x="1344930" y="317500"/>
                  </a:cubicBezTo>
                </a:path>
              </a:pathLst>
            </a:custGeom>
            <a:solidFill>
              <a:srgbClr val="FEFEFE"/>
            </a:solidFill>
            <a:ln cap="sq">
              <a:noFill/>
              <a:prstDash val="solid"/>
              <a:miter/>
            </a:ln>
          </p:spPr>
        </p:sp>
      </p:grpSp>
      <p:grpSp>
        <p:nvGrpSpPr>
          <p:cNvPr name="Group 9" id="9"/>
          <p:cNvGrpSpPr/>
          <p:nvPr/>
        </p:nvGrpSpPr>
        <p:grpSpPr>
          <a:xfrm rot="0">
            <a:off x="1731645" y="4044315"/>
            <a:ext cx="482918" cy="482918"/>
            <a:chOff x="0" y="0"/>
            <a:chExt cx="643890" cy="643890"/>
          </a:xfrm>
        </p:grpSpPr>
        <p:sp>
          <p:nvSpPr>
            <p:cNvPr name="Freeform 10" id="10"/>
            <p:cNvSpPr/>
            <p:nvPr/>
          </p:nvSpPr>
          <p:spPr>
            <a:xfrm flipH="false" flipV="false" rot="0">
              <a:off x="48260" y="43180"/>
              <a:ext cx="535940" cy="551180"/>
            </a:xfrm>
            <a:custGeom>
              <a:avLst/>
              <a:gdLst/>
              <a:ahLst/>
              <a:cxnLst/>
              <a:rect r="r" b="b" t="t" l="l"/>
              <a:pathLst>
                <a:path h="551180" w="535940">
                  <a:moveTo>
                    <a:pt x="535940" y="195580"/>
                  </a:moveTo>
                  <a:cubicBezTo>
                    <a:pt x="535940" y="367030"/>
                    <a:pt x="515620" y="411480"/>
                    <a:pt x="490220" y="444500"/>
                  </a:cubicBezTo>
                  <a:cubicBezTo>
                    <a:pt x="463550" y="478790"/>
                    <a:pt x="425450" y="508000"/>
                    <a:pt x="387350" y="525780"/>
                  </a:cubicBezTo>
                  <a:cubicBezTo>
                    <a:pt x="349250" y="542290"/>
                    <a:pt x="300990" y="551180"/>
                    <a:pt x="259080" y="548640"/>
                  </a:cubicBezTo>
                  <a:cubicBezTo>
                    <a:pt x="215900" y="546100"/>
                    <a:pt x="170180" y="532130"/>
                    <a:pt x="133350" y="510540"/>
                  </a:cubicBezTo>
                  <a:cubicBezTo>
                    <a:pt x="97790" y="487680"/>
                    <a:pt x="63500" y="453390"/>
                    <a:pt x="41910" y="417830"/>
                  </a:cubicBezTo>
                  <a:cubicBezTo>
                    <a:pt x="19050" y="381000"/>
                    <a:pt x="5080" y="335280"/>
                    <a:pt x="2540" y="293370"/>
                  </a:cubicBezTo>
                  <a:cubicBezTo>
                    <a:pt x="0" y="250190"/>
                    <a:pt x="8890" y="203200"/>
                    <a:pt x="26670" y="163830"/>
                  </a:cubicBezTo>
                  <a:cubicBezTo>
                    <a:pt x="43180" y="125730"/>
                    <a:pt x="73660" y="87630"/>
                    <a:pt x="106680" y="60960"/>
                  </a:cubicBezTo>
                  <a:cubicBezTo>
                    <a:pt x="139700" y="35560"/>
                    <a:pt x="184150" y="15240"/>
                    <a:pt x="226060" y="7620"/>
                  </a:cubicBezTo>
                  <a:cubicBezTo>
                    <a:pt x="267970" y="0"/>
                    <a:pt x="316230" y="3810"/>
                    <a:pt x="356870" y="15240"/>
                  </a:cubicBezTo>
                  <a:cubicBezTo>
                    <a:pt x="396240" y="27940"/>
                    <a:pt x="468630" y="83820"/>
                    <a:pt x="468630" y="83820"/>
                  </a:cubicBezTo>
                </a:path>
              </a:pathLst>
            </a:custGeom>
            <a:solidFill>
              <a:srgbClr val="FEFEFE"/>
            </a:solidFill>
            <a:ln cap="sq">
              <a:noFill/>
              <a:prstDash val="solid"/>
              <a:miter/>
            </a:ln>
          </p:spPr>
        </p:sp>
      </p:grpSp>
      <p:grpSp>
        <p:nvGrpSpPr>
          <p:cNvPr name="Group 11" id="11"/>
          <p:cNvGrpSpPr/>
          <p:nvPr/>
        </p:nvGrpSpPr>
        <p:grpSpPr>
          <a:xfrm rot="0">
            <a:off x="4528185" y="4205288"/>
            <a:ext cx="482918" cy="482918"/>
            <a:chOff x="0" y="0"/>
            <a:chExt cx="643890" cy="643890"/>
          </a:xfrm>
        </p:grpSpPr>
        <p:sp>
          <p:nvSpPr>
            <p:cNvPr name="Freeform 12" id="12"/>
            <p:cNvSpPr/>
            <p:nvPr/>
          </p:nvSpPr>
          <p:spPr>
            <a:xfrm flipH="false" flipV="false" rot="0">
              <a:off x="48260" y="43180"/>
              <a:ext cx="535940" cy="551180"/>
            </a:xfrm>
            <a:custGeom>
              <a:avLst/>
              <a:gdLst/>
              <a:ahLst/>
              <a:cxnLst/>
              <a:rect r="r" b="b" t="t" l="l"/>
              <a:pathLst>
                <a:path h="551180" w="535940">
                  <a:moveTo>
                    <a:pt x="535940" y="194310"/>
                  </a:moveTo>
                  <a:cubicBezTo>
                    <a:pt x="535940" y="367030"/>
                    <a:pt x="516890" y="410210"/>
                    <a:pt x="490220" y="444500"/>
                  </a:cubicBezTo>
                  <a:cubicBezTo>
                    <a:pt x="463550" y="477520"/>
                    <a:pt x="425450" y="506730"/>
                    <a:pt x="387350" y="524510"/>
                  </a:cubicBezTo>
                  <a:cubicBezTo>
                    <a:pt x="349250" y="542290"/>
                    <a:pt x="300990" y="551180"/>
                    <a:pt x="259080" y="548640"/>
                  </a:cubicBezTo>
                  <a:cubicBezTo>
                    <a:pt x="217170" y="546100"/>
                    <a:pt x="170180" y="530860"/>
                    <a:pt x="134620" y="509270"/>
                  </a:cubicBezTo>
                  <a:cubicBezTo>
                    <a:pt x="97790" y="487680"/>
                    <a:pt x="63500" y="453390"/>
                    <a:pt x="41910" y="416560"/>
                  </a:cubicBezTo>
                  <a:cubicBezTo>
                    <a:pt x="20320" y="381000"/>
                    <a:pt x="5080" y="334010"/>
                    <a:pt x="2540" y="292100"/>
                  </a:cubicBezTo>
                  <a:cubicBezTo>
                    <a:pt x="0" y="250190"/>
                    <a:pt x="8890" y="201930"/>
                    <a:pt x="26670" y="163830"/>
                  </a:cubicBezTo>
                  <a:cubicBezTo>
                    <a:pt x="43180" y="124460"/>
                    <a:pt x="73660" y="86360"/>
                    <a:pt x="106680" y="60960"/>
                  </a:cubicBezTo>
                  <a:cubicBezTo>
                    <a:pt x="139700" y="34290"/>
                    <a:pt x="184150" y="15240"/>
                    <a:pt x="226060" y="7620"/>
                  </a:cubicBezTo>
                  <a:cubicBezTo>
                    <a:pt x="267970" y="0"/>
                    <a:pt x="316230" y="2540"/>
                    <a:pt x="356870" y="15240"/>
                  </a:cubicBezTo>
                  <a:cubicBezTo>
                    <a:pt x="397510" y="27940"/>
                    <a:pt x="468630" y="82550"/>
                    <a:pt x="468630" y="82550"/>
                  </a:cubicBezTo>
                </a:path>
              </a:pathLst>
            </a:custGeom>
            <a:solidFill>
              <a:srgbClr val="FEFEFE"/>
            </a:solidFill>
            <a:ln cap="sq">
              <a:noFill/>
              <a:prstDash val="solid"/>
              <a:miter/>
            </a:ln>
          </p:spPr>
        </p:sp>
      </p:grpSp>
      <p:grpSp>
        <p:nvGrpSpPr>
          <p:cNvPr name="Group 13" id="13"/>
          <p:cNvGrpSpPr/>
          <p:nvPr/>
        </p:nvGrpSpPr>
        <p:grpSpPr>
          <a:xfrm rot="0">
            <a:off x="15610523" y="4068128"/>
            <a:ext cx="815340" cy="581025"/>
            <a:chOff x="0" y="0"/>
            <a:chExt cx="1087120" cy="774700"/>
          </a:xfrm>
        </p:grpSpPr>
        <p:sp>
          <p:nvSpPr>
            <p:cNvPr name="Freeform 14" id="14"/>
            <p:cNvSpPr/>
            <p:nvPr/>
          </p:nvSpPr>
          <p:spPr>
            <a:xfrm flipH="false" flipV="false" rot="0">
              <a:off x="46990" y="49530"/>
              <a:ext cx="994410" cy="676910"/>
            </a:xfrm>
            <a:custGeom>
              <a:avLst/>
              <a:gdLst/>
              <a:ahLst/>
              <a:cxnLst/>
              <a:rect r="r" b="b" t="t" l="l"/>
              <a:pathLst>
                <a:path h="676910" w="994410">
                  <a:moveTo>
                    <a:pt x="368300" y="8890"/>
                  </a:moveTo>
                  <a:cubicBezTo>
                    <a:pt x="760730" y="7620"/>
                    <a:pt x="805180" y="17780"/>
                    <a:pt x="839470" y="33020"/>
                  </a:cubicBezTo>
                  <a:cubicBezTo>
                    <a:pt x="862330" y="44450"/>
                    <a:pt x="876300" y="54610"/>
                    <a:pt x="895350" y="72390"/>
                  </a:cubicBezTo>
                  <a:cubicBezTo>
                    <a:pt x="922020" y="99060"/>
                    <a:pt x="957580" y="143510"/>
                    <a:pt x="972820" y="185420"/>
                  </a:cubicBezTo>
                  <a:cubicBezTo>
                    <a:pt x="988060" y="226060"/>
                    <a:pt x="994410" y="276860"/>
                    <a:pt x="989330" y="320040"/>
                  </a:cubicBezTo>
                  <a:cubicBezTo>
                    <a:pt x="984250" y="364490"/>
                    <a:pt x="966470" y="411480"/>
                    <a:pt x="941070" y="448310"/>
                  </a:cubicBezTo>
                  <a:cubicBezTo>
                    <a:pt x="915670" y="483870"/>
                    <a:pt x="890270" y="510540"/>
                    <a:pt x="839470" y="538480"/>
                  </a:cubicBezTo>
                  <a:cubicBezTo>
                    <a:pt x="735330" y="593090"/>
                    <a:pt x="410210" y="664210"/>
                    <a:pt x="316230" y="673100"/>
                  </a:cubicBezTo>
                  <a:cubicBezTo>
                    <a:pt x="281940" y="676910"/>
                    <a:pt x="271780" y="675640"/>
                    <a:pt x="245110" y="669290"/>
                  </a:cubicBezTo>
                  <a:cubicBezTo>
                    <a:pt x="208280" y="660400"/>
                    <a:pt x="148590" y="633730"/>
                    <a:pt x="116840" y="612140"/>
                  </a:cubicBezTo>
                  <a:cubicBezTo>
                    <a:pt x="95250" y="596900"/>
                    <a:pt x="82550" y="585470"/>
                    <a:pt x="67310" y="562610"/>
                  </a:cubicBezTo>
                  <a:cubicBezTo>
                    <a:pt x="44450" y="530860"/>
                    <a:pt x="16510" y="480060"/>
                    <a:pt x="8890" y="435610"/>
                  </a:cubicBezTo>
                  <a:cubicBezTo>
                    <a:pt x="0" y="389890"/>
                    <a:pt x="3810" y="337820"/>
                    <a:pt x="16510" y="294640"/>
                  </a:cubicBezTo>
                  <a:cubicBezTo>
                    <a:pt x="30480" y="251460"/>
                    <a:pt x="63500" y="203200"/>
                    <a:pt x="88900" y="173990"/>
                  </a:cubicBezTo>
                  <a:cubicBezTo>
                    <a:pt x="106680" y="153670"/>
                    <a:pt x="120650" y="143510"/>
                    <a:pt x="143510" y="130810"/>
                  </a:cubicBezTo>
                  <a:cubicBezTo>
                    <a:pt x="177800" y="113030"/>
                    <a:pt x="227330" y="86360"/>
                    <a:pt x="278130" y="87630"/>
                  </a:cubicBezTo>
                  <a:cubicBezTo>
                    <a:pt x="346710" y="91440"/>
                    <a:pt x="468630" y="146050"/>
                    <a:pt x="515620" y="185420"/>
                  </a:cubicBezTo>
                  <a:cubicBezTo>
                    <a:pt x="544830" y="209550"/>
                    <a:pt x="553720" y="236220"/>
                    <a:pt x="566420" y="265430"/>
                  </a:cubicBezTo>
                  <a:cubicBezTo>
                    <a:pt x="579120" y="293370"/>
                    <a:pt x="586740" y="326390"/>
                    <a:pt x="589280" y="356870"/>
                  </a:cubicBezTo>
                  <a:cubicBezTo>
                    <a:pt x="591820" y="388620"/>
                    <a:pt x="589280" y="421640"/>
                    <a:pt x="581660" y="452120"/>
                  </a:cubicBezTo>
                  <a:cubicBezTo>
                    <a:pt x="574040" y="482600"/>
                    <a:pt x="561340" y="513080"/>
                    <a:pt x="543560" y="539750"/>
                  </a:cubicBezTo>
                  <a:cubicBezTo>
                    <a:pt x="527050" y="565150"/>
                    <a:pt x="504190" y="590550"/>
                    <a:pt x="480060" y="609600"/>
                  </a:cubicBezTo>
                  <a:cubicBezTo>
                    <a:pt x="455930" y="628650"/>
                    <a:pt x="426720" y="645160"/>
                    <a:pt x="397510" y="656590"/>
                  </a:cubicBezTo>
                  <a:cubicBezTo>
                    <a:pt x="368300" y="666750"/>
                    <a:pt x="335280" y="673100"/>
                    <a:pt x="304800" y="674370"/>
                  </a:cubicBezTo>
                  <a:cubicBezTo>
                    <a:pt x="273050" y="674370"/>
                    <a:pt x="240030" y="670560"/>
                    <a:pt x="210820" y="661670"/>
                  </a:cubicBezTo>
                  <a:cubicBezTo>
                    <a:pt x="180340" y="651510"/>
                    <a:pt x="151130" y="637540"/>
                    <a:pt x="125730" y="618490"/>
                  </a:cubicBezTo>
                  <a:cubicBezTo>
                    <a:pt x="100330" y="600710"/>
                    <a:pt x="76200" y="576580"/>
                    <a:pt x="58420" y="551180"/>
                  </a:cubicBezTo>
                  <a:cubicBezTo>
                    <a:pt x="40640" y="525780"/>
                    <a:pt x="25400" y="496570"/>
                    <a:pt x="16510" y="466090"/>
                  </a:cubicBezTo>
                  <a:cubicBezTo>
                    <a:pt x="7620" y="436880"/>
                    <a:pt x="2540" y="403860"/>
                    <a:pt x="3810" y="372110"/>
                  </a:cubicBezTo>
                  <a:cubicBezTo>
                    <a:pt x="5080" y="341630"/>
                    <a:pt x="11430" y="308610"/>
                    <a:pt x="21590" y="279400"/>
                  </a:cubicBezTo>
                  <a:cubicBezTo>
                    <a:pt x="33020" y="250190"/>
                    <a:pt x="49530" y="220980"/>
                    <a:pt x="68580" y="196850"/>
                  </a:cubicBezTo>
                  <a:cubicBezTo>
                    <a:pt x="87630" y="172720"/>
                    <a:pt x="113030" y="149860"/>
                    <a:pt x="139700" y="133350"/>
                  </a:cubicBezTo>
                  <a:cubicBezTo>
                    <a:pt x="165100" y="116840"/>
                    <a:pt x="196850" y="104140"/>
                    <a:pt x="226060" y="96520"/>
                  </a:cubicBezTo>
                  <a:cubicBezTo>
                    <a:pt x="256540" y="88900"/>
                    <a:pt x="289560" y="86360"/>
                    <a:pt x="321310" y="88900"/>
                  </a:cubicBezTo>
                  <a:cubicBezTo>
                    <a:pt x="351790" y="91440"/>
                    <a:pt x="384810" y="99060"/>
                    <a:pt x="412750" y="111760"/>
                  </a:cubicBezTo>
                  <a:cubicBezTo>
                    <a:pt x="441960" y="124460"/>
                    <a:pt x="469900" y="142240"/>
                    <a:pt x="492760" y="162560"/>
                  </a:cubicBezTo>
                  <a:cubicBezTo>
                    <a:pt x="516890" y="184150"/>
                    <a:pt x="537210" y="209550"/>
                    <a:pt x="552450" y="237490"/>
                  </a:cubicBezTo>
                  <a:cubicBezTo>
                    <a:pt x="567690" y="264160"/>
                    <a:pt x="579120" y="295910"/>
                    <a:pt x="585470" y="326390"/>
                  </a:cubicBezTo>
                  <a:cubicBezTo>
                    <a:pt x="590550" y="356870"/>
                    <a:pt x="591820" y="389890"/>
                    <a:pt x="588010" y="420370"/>
                  </a:cubicBezTo>
                  <a:cubicBezTo>
                    <a:pt x="582930" y="452120"/>
                    <a:pt x="574040" y="483870"/>
                    <a:pt x="560070" y="511810"/>
                  </a:cubicBezTo>
                  <a:cubicBezTo>
                    <a:pt x="546100" y="539750"/>
                    <a:pt x="525780" y="566420"/>
                    <a:pt x="504190" y="588010"/>
                  </a:cubicBezTo>
                  <a:cubicBezTo>
                    <a:pt x="481330" y="610870"/>
                    <a:pt x="454660" y="629920"/>
                    <a:pt x="426720" y="643890"/>
                  </a:cubicBezTo>
                  <a:cubicBezTo>
                    <a:pt x="398780" y="657860"/>
                    <a:pt x="367030" y="666750"/>
                    <a:pt x="336550" y="671830"/>
                  </a:cubicBezTo>
                  <a:cubicBezTo>
                    <a:pt x="304800" y="675640"/>
                    <a:pt x="271780" y="674370"/>
                    <a:pt x="241300" y="669290"/>
                  </a:cubicBezTo>
                  <a:cubicBezTo>
                    <a:pt x="210820" y="662940"/>
                    <a:pt x="151130" y="638810"/>
                    <a:pt x="152400" y="636270"/>
                  </a:cubicBezTo>
                  <a:cubicBezTo>
                    <a:pt x="153670" y="632460"/>
                    <a:pt x="316230" y="669290"/>
                    <a:pt x="316230" y="673100"/>
                  </a:cubicBezTo>
                  <a:cubicBezTo>
                    <a:pt x="316230" y="675640"/>
                    <a:pt x="267970" y="673100"/>
                    <a:pt x="245110" y="669290"/>
                  </a:cubicBezTo>
                  <a:cubicBezTo>
                    <a:pt x="222250" y="665480"/>
                    <a:pt x="201930" y="661670"/>
                    <a:pt x="177800" y="648970"/>
                  </a:cubicBezTo>
                  <a:cubicBezTo>
                    <a:pt x="143510" y="631190"/>
                    <a:pt x="95250" y="598170"/>
                    <a:pt x="67310" y="562610"/>
                  </a:cubicBezTo>
                  <a:cubicBezTo>
                    <a:pt x="38100" y="527050"/>
                    <a:pt x="17780" y="472440"/>
                    <a:pt x="8890" y="435610"/>
                  </a:cubicBezTo>
                  <a:cubicBezTo>
                    <a:pt x="2540" y="408940"/>
                    <a:pt x="1270" y="391160"/>
                    <a:pt x="3810" y="364490"/>
                  </a:cubicBezTo>
                  <a:cubicBezTo>
                    <a:pt x="8890" y="326390"/>
                    <a:pt x="21590" y="269240"/>
                    <a:pt x="45720" y="229870"/>
                  </a:cubicBezTo>
                  <a:cubicBezTo>
                    <a:pt x="68580" y="191770"/>
                    <a:pt x="113030" y="152400"/>
                    <a:pt x="143510" y="130810"/>
                  </a:cubicBezTo>
                  <a:cubicBezTo>
                    <a:pt x="166370" y="115570"/>
                    <a:pt x="176530" y="111760"/>
                    <a:pt x="208280" y="101600"/>
                  </a:cubicBezTo>
                  <a:cubicBezTo>
                    <a:pt x="295910" y="73660"/>
                    <a:pt x="617220" y="5080"/>
                    <a:pt x="706120" y="1270"/>
                  </a:cubicBezTo>
                  <a:cubicBezTo>
                    <a:pt x="739140" y="0"/>
                    <a:pt x="749300" y="1270"/>
                    <a:pt x="774700" y="8890"/>
                  </a:cubicBezTo>
                  <a:cubicBezTo>
                    <a:pt x="810260" y="20320"/>
                    <a:pt x="866140" y="49530"/>
                    <a:pt x="895350" y="72390"/>
                  </a:cubicBezTo>
                  <a:cubicBezTo>
                    <a:pt x="915670" y="88900"/>
                    <a:pt x="927100" y="101600"/>
                    <a:pt x="941070" y="124460"/>
                  </a:cubicBezTo>
                  <a:cubicBezTo>
                    <a:pt x="960120" y="156210"/>
                    <a:pt x="982980" y="214630"/>
                    <a:pt x="989330" y="251460"/>
                  </a:cubicBezTo>
                  <a:cubicBezTo>
                    <a:pt x="994410" y="276860"/>
                    <a:pt x="991870" y="297180"/>
                    <a:pt x="989330" y="320040"/>
                  </a:cubicBezTo>
                  <a:cubicBezTo>
                    <a:pt x="986790" y="342900"/>
                    <a:pt x="984250" y="363220"/>
                    <a:pt x="972820" y="387350"/>
                  </a:cubicBezTo>
                  <a:cubicBezTo>
                    <a:pt x="957580" y="420370"/>
                    <a:pt x="928370" y="469900"/>
                    <a:pt x="895350" y="499110"/>
                  </a:cubicBezTo>
                  <a:cubicBezTo>
                    <a:pt x="862330" y="528320"/>
                    <a:pt x="829310" y="548640"/>
                    <a:pt x="774700" y="562610"/>
                  </a:cubicBezTo>
                  <a:cubicBezTo>
                    <a:pt x="680720" y="585470"/>
                    <a:pt x="464820" y="575310"/>
                    <a:pt x="368300" y="563880"/>
                  </a:cubicBezTo>
                  <a:cubicBezTo>
                    <a:pt x="312420" y="556260"/>
                    <a:pt x="271780" y="546100"/>
                    <a:pt x="238760" y="532130"/>
                  </a:cubicBezTo>
                  <a:cubicBezTo>
                    <a:pt x="215900" y="520700"/>
                    <a:pt x="201930" y="511810"/>
                    <a:pt x="184150" y="494030"/>
                  </a:cubicBezTo>
                  <a:cubicBezTo>
                    <a:pt x="158750" y="468630"/>
                    <a:pt x="123190" y="417830"/>
                    <a:pt x="109220" y="384810"/>
                  </a:cubicBezTo>
                  <a:cubicBezTo>
                    <a:pt x="97790" y="360680"/>
                    <a:pt x="93980" y="345440"/>
                    <a:pt x="92710" y="318770"/>
                  </a:cubicBezTo>
                  <a:cubicBezTo>
                    <a:pt x="90170" y="283210"/>
                    <a:pt x="97790" y="222250"/>
                    <a:pt x="109220" y="187960"/>
                  </a:cubicBezTo>
                  <a:cubicBezTo>
                    <a:pt x="116840" y="162560"/>
                    <a:pt x="124460" y="148590"/>
                    <a:pt x="139700" y="128270"/>
                  </a:cubicBezTo>
                  <a:cubicBezTo>
                    <a:pt x="162560" y="100330"/>
                    <a:pt x="200660" y="59690"/>
                    <a:pt x="238760" y="40640"/>
                  </a:cubicBezTo>
                  <a:cubicBezTo>
                    <a:pt x="276860" y="20320"/>
                    <a:pt x="368300" y="8890"/>
                    <a:pt x="368300" y="8890"/>
                  </a:cubicBezTo>
                </a:path>
              </a:pathLst>
            </a:custGeom>
            <a:solidFill>
              <a:srgbClr val="FEFEFE"/>
            </a:solidFill>
            <a:ln cap="sq">
              <a:noFill/>
              <a:prstDash val="solid"/>
              <a:miter/>
            </a:ln>
          </p:spPr>
        </p:sp>
      </p:grpSp>
      <p:grpSp>
        <p:nvGrpSpPr>
          <p:cNvPr name="Group 15" id="15"/>
          <p:cNvGrpSpPr/>
          <p:nvPr/>
        </p:nvGrpSpPr>
        <p:grpSpPr>
          <a:xfrm rot="0">
            <a:off x="930593" y="2233612"/>
            <a:ext cx="17593627" cy="2451735"/>
            <a:chOff x="0" y="0"/>
            <a:chExt cx="23458170" cy="3268980"/>
          </a:xfrm>
        </p:grpSpPr>
        <p:sp>
          <p:nvSpPr>
            <p:cNvPr name="Freeform 16" id="16"/>
            <p:cNvSpPr/>
            <p:nvPr/>
          </p:nvSpPr>
          <p:spPr>
            <a:xfrm flipH="false" flipV="false" rot="0">
              <a:off x="44450" y="50800"/>
              <a:ext cx="23364190" cy="3197860"/>
            </a:xfrm>
            <a:custGeom>
              <a:avLst/>
              <a:gdLst/>
              <a:ahLst/>
              <a:cxnLst/>
              <a:rect r="r" b="b" t="t" l="l"/>
              <a:pathLst>
                <a:path h="3197860" w="23364190">
                  <a:moveTo>
                    <a:pt x="824230" y="2379980"/>
                  </a:moveTo>
                  <a:cubicBezTo>
                    <a:pt x="1833880" y="2376170"/>
                    <a:pt x="2002790" y="2388870"/>
                    <a:pt x="2099310" y="2426970"/>
                  </a:cubicBezTo>
                  <a:cubicBezTo>
                    <a:pt x="2153920" y="2448560"/>
                    <a:pt x="2189480" y="2480310"/>
                    <a:pt x="2217420" y="2508250"/>
                  </a:cubicBezTo>
                  <a:cubicBezTo>
                    <a:pt x="2236470" y="2527300"/>
                    <a:pt x="2246630" y="2546350"/>
                    <a:pt x="2258060" y="2567940"/>
                  </a:cubicBezTo>
                  <a:cubicBezTo>
                    <a:pt x="2268220" y="2588260"/>
                    <a:pt x="2278380" y="2607310"/>
                    <a:pt x="2283460" y="2635250"/>
                  </a:cubicBezTo>
                  <a:cubicBezTo>
                    <a:pt x="2289810" y="2673350"/>
                    <a:pt x="2293620" y="2733040"/>
                    <a:pt x="2283460" y="2777490"/>
                  </a:cubicBezTo>
                  <a:cubicBezTo>
                    <a:pt x="2272030" y="2823210"/>
                    <a:pt x="2240280" y="2874010"/>
                    <a:pt x="2216150" y="2904490"/>
                  </a:cubicBezTo>
                  <a:cubicBezTo>
                    <a:pt x="2199640" y="2926080"/>
                    <a:pt x="2185670" y="2937510"/>
                    <a:pt x="2162810" y="2951480"/>
                  </a:cubicBezTo>
                  <a:cubicBezTo>
                    <a:pt x="2128520" y="2971800"/>
                    <a:pt x="2094230" y="2993390"/>
                    <a:pt x="2028190" y="3002280"/>
                  </a:cubicBezTo>
                  <a:cubicBezTo>
                    <a:pt x="1858010" y="3026410"/>
                    <a:pt x="1357630" y="2947670"/>
                    <a:pt x="1083310" y="2919730"/>
                  </a:cubicBezTo>
                  <a:cubicBezTo>
                    <a:pt x="871220" y="2898140"/>
                    <a:pt x="617220" y="2879090"/>
                    <a:pt x="519430" y="2854960"/>
                  </a:cubicBezTo>
                  <a:cubicBezTo>
                    <a:pt x="483870" y="2846070"/>
                    <a:pt x="473710" y="2843530"/>
                    <a:pt x="449580" y="2828290"/>
                  </a:cubicBezTo>
                  <a:cubicBezTo>
                    <a:pt x="414020" y="2806700"/>
                    <a:pt x="364490" y="2768600"/>
                    <a:pt x="336550" y="2729230"/>
                  </a:cubicBezTo>
                  <a:cubicBezTo>
                    <a:pt x="309880" y="2688590"/>
                    <a:pt x="290830" y="2628900"/>
                    <a:pt x="283210" y="2588260"/>
                  </a:cubicBezTo>
                  <a:cubicBezTo>
                    <a:pt x="278130" y="2560320"/>
                    <a:pt x="278130" y="2541270"/>
                    <a:pt x="283210" y="2513330"/>
                  </a:cubicBezTo>
                  <a:cubicBezTo>
                    <a:pt x="290830" y="2472690"/>
                    <a:pt x="316230" y="2407920"/>
                    <a:pt x="336550" y="2372360"/>
                  </a:cubicBezTo>
                  <a:cubicBezTo>
                    <a:pt x="351790" y="2348230"/>
                    <a:pt x="368300" y="2332990"/>
                    <a:pt x="387350" y="2316480"/>
                  </a:cubicBezTo>
                  <a:cubicBezTo>
                    <a:pt x="406400" y="2299970"/>
                    <a:pt x="422910" y="2284730"/>
                    <a:pt x="449580" y="2273300"/>
                  </a:cubicBezTo>
                  <a:cubicBezTo>
                    <a:pt x="486410" y="2256790"/>
                    <a:pt x="537210" y="2240280"/>
                    <a:pt x="594360" y="2237740"/>
                  </a:cubicBezTo>
                  <a:cubicBezTo>
                    <a:pt x="679450" y="2232660"/>
                    <a:pt x="789940" y="2258060"/>
                    <a:pt x="910590" y="2278380"/>
                  </a:cubicBezTo>
                  <a:cubicBezTo>
                    <a:pt x="1078230" y="2306320"/>
                    <a:pt x="1402080" y="2369820"/>
                    <a:pt x="1502410" y="2400300"/>
                  </a:cubicBezTo>
                  <a:cubicBezTo>
                    <a:pt x="1537970" y="2410460"/>
                    <a:pt x="1549400" y="2411730"/>
                    <a:pt x="1573530" y="2426970"/>
                  </a:cubicBezTo>
                  <a:cubicBezTo>
                    <a:pt x="1609090" y="2448560"/>
                    <a:pt x="1658620" y="2487930"/>
                    <a:pt x="1686560" y="2528570"/>
                  </a:cubicBezTo>
                  <a:cubicBezTo>
                    <a:pt x="1714500" y="2569210"/>
                    <a:pt x="1732280" y="2630170"/>
                    <a:pt x="1738630" y="2670810"/>
                  </a:cubicBezTo>
                  <a:cubicBezTo>
                    <a:pt x="1743710" y="2700020"/>
                    <a:pt x="1743710" y="2719070"/>
                    <a:pt x="1738630" y="2747010"/>
                  </a:cubicBezTo>
                  <a:cubicBezTo>
                    <a:pt x="1731010" y="2787650"/>
                    <a:pt x="1711960" y="2848610"/>
                    <a:pt x="1684020" y="2889250"/>
                  </a:cubicBezTo>
                  <a:cubicBezTo>
                    <a:pt x="1656080" y="2928620"/>
                    <a:pt x="1612900" y="2965450"/>
                    <a:pt x="1569720" y="2988310"/>
                  </a:cubicBezTo>
                  <a:cubicBezTo>
                    <a:pt x="1525270" y="3011170"/>
                    <a:pt x="1492250" y="3021330"/>
                    <a:pt x="1422400" y="3023870"/>
                  </a:cubicBezTo>
                  <a:cubicBezTo>
                    <a:pt x="1252220" y="3030220"/>
                    <a:pt x="762000" y="2905760"/>
                    <a:pt x="547370" y="2886710"/>
                  </a:cubicBezTo>
                  <a:cubicBezTo>
                    <a:pt x="421640" y="2875280"/>
                    <a:pt x="313690" y="2890520"/>
                    <a:pt x="248920" y="2877820"/>
                  </a:cubicBezTo>
                  <a:cubicBezTo>
                    <a:pt x="215900" y="2871470"/>
                    <a:pt x="201930" y="2865120"/>
                    <a:pt x="176530" y="2849880"/>
                  </a:cubicBezTo>
                  <a:cubicBezTo>
                    <a:pt x="140970" y="2828290"/>
                    <a:pt x="86360" y="2780030"/>
                    <a:pt x="60960" y="2747010"/>
                  </a:cubicBezTo>
                  <a:cubicBezTo>
                    <a:pt x="43180" y="2724150"/>
                    <a:pt x="34290" y="2707640"/>
                    <a:pt x="25400" y="2678430"/>
                  </a:cubicBezTo>
                  <a:cubicBezTo>
                    <a:pt x="12700" y="2639060"/>
                    <a:pt x="0" y="2575560"/>
                    <a:pt x="6350" y="2526030"/>
                  </a:cubicBezTo>
                  <a:cubicBezTo>
                    <a:pt x="12700" y="2475230"/>
                    <a:pt x="33020" y="2421890"/>
                    <a:pt x="60960" y="2381250"/>
                  </a:cubicBezTo>
                  <a:cubicBezTo>
                    <a:pt x="88900" y="2340610"/>
                    <a:pt x="132080" y="2302510"/>
                    <a:pt x="176530" y="2278380"/>
                  </a:cubicBezTo>
                  <a:cubicBezTo>
                    <a:pt x="220980" y="2255520"/>
                    <a:pt x="256540" y="2252980"/>
                    <a:pt x="326390" y="2241550"/>
                  </a:cubicBezTo>
                  <a:cubicBezTo>
                    <a:pt x="483870" y="2216150"/>
                    <a:pt x="817880" y="2219960"/>
                    <a:pt x="1103630" y="2180590"/>
                  </a:cubicBezTo>
                  <a:cubicBezTo>
                    <a:pt x="1463040" y="2131060"/>
                    <a:pt x="2004060" y="2010410"/>
                    <a:pt x="2307590" y="1944370"/>
                  </a:cubicBezTo>
                  <a:cubicBezTo>
                    <a:pt x="2491740" y="1902460"/>
                    <a:pt x="2604770" y="1864360"/>
                    <a:pt x="2750820" y="1833880"/>
                  </a:cubicBezTo>
                  <a:cubicBezTo>
                    <a:pt x="2893060" y="1804670"/>
                    <a:pt x="3028950" y="1784350"/>
                    <a:pt x="3173730" y="1766570"/>
                  </a:cubicBezTo>
                  <a:cubicBezTo>
                    <a:pt x="3327400" y="1748790"/>
                    <a:pt x="3449320" y="1741170"/>
                    <a:pt x="3647440" y="1729740"/>
                  </a:cubicBezTo>
                  <a:cubicBezTo>
                    <a:pt x="3982720" y="1709420"/>
                    <a:pt x="4700270" y="1651000"/>
                    <a:pt x="4996180" y="1678940"/>
                  </a:cubicBezTo>
                  <a:cubicBezTo>
                    <a:pt x="5143500" y="1694180"/>
                    <a:pt x="5222240" y="1711960"/>
                    <a:pt x="5323840" y="1756410"/>
                  </a:cubicBezTo>
                  <a:cubicBezTo>
                    <a:pt x="5427980" y="1800860"/>
                    <a:pt x="5552440" y="1864360"/>
                    <a:pt x="5612130" y="1948180"/>
                  </a:cubicBezTo>
                  <a:cubicBezTo>
                    <a:pt x="5668010" y="2026920"/>
                    <a:pt x="5698490" y="2142490"/>
                    <a:pt x="5685790" y="2233930"/>
                  </a:cubicBezTo>
                  <a:cubicBezTo>
                    <a:pt x="5673090" y="2329180"/>
                    <a:pt x="5590540" y="2440940"/>
                    <a:pt x="5529580" y="2505710"/>
                  </a:cubicBezTo>
                  <a:cubicBezTo>
                    <a:pt x="5481320" y="2557780"/>
                    <a:pt x="5421630" y="2592070"/>
                    <a:pt x="5368290" y="2612390"/>
                  </a:cubicBezTo>
                  <a:cubicBezTo>
                    <a:pt x="5322570" y="2628900"/>
                    <a:pt x="5276850" y="2636520"/>
                    <a:pt x="5232400" y="2632710"/>
                  </a:cubicBezTo>
                  <a:cubicBezTo>
                    <a:pt x="5189220" y="2628900"/>
                    <a:pt x="5140960" y="2612390"/>
                    <a:pt x="5102860" y="2588260"/>
                  </a:cubicBezTo>
                  <a:cubicBezTo>
                    <a:pt x="5066030" y="2565400"/>
                    <a:pt x="5031740" y="2528570"/>
                    <a:pt x="5008880" y="2489200"/>
                  </a:cubicBezTo>
                  <a:cubicBezTo>
                    <a:pt x="4987290" y="2451100"/>
                    <a:pt x="4973320" y="2401570"/>
                    <a:pt x="4972050" y="2358390"/>
                  </a:cubicBezTo>
                  <a:cubicBezTo>
                    <a:pt x="4970780" y="2313940"/>
                    <a:pt x="4980940" y="2263140"/>
                    <a:pt x="4999990" y="2223770"/>
                  </a:cubicBezTo>
                  <a:cubicBezTo>
                    <a:pt x="5020310" y="2184400"/>
                    <a:pt x="5059680" y="2142490"/>
                    <a:pt x="5087620" y="2118360"/>
                  </a:cubicBezTo>
                  <a:cubicBezTo>
                    <a:pt x="5107940" y="2101850"/>
                    <a:pt x="5118100" y="2092960"/>
                    <a:pt x="5147310" y="2084070"/>
                  </a:cubicBezTo>
                  <a:cubicBezTo>
                    <a:pt x="5210810" y="2065020"/>
                    <a:pt x="5354320" y="2063750"/>
                    <a:pt x="5462270" y="2061210"/>
                  </a:cubicBezTo>
                  <a:cubicBezTo>
                    <a:pt x="5575300" y="2058670"/>
                    <a:pt x="5688330" y="2063750"/>
                    <a:pt x="5808980" y="2073910"/>
                  </a:cubicBezTo>
                  <a:cubicBezTo>
                    <a:pt x="5943600" y="2086610"/>
                    <a:pt x="6151880" y="2112010"/>
                    <a:pt x="6231890" y="2134870"/>
                  </a:cubicBezTo>
                  <a:cubicBezTo>
                    <a:pt x="6263640" y="2145030"/>
                    <a:pt x="6273800" y="2148840"/>
                    <a:pt x="6296660" y="2165350"/>
                  </a:cubicBezTo>
                  <a:cubicBezTo>
                    <a:pt x="6329680" y="2186940"/>
                    <a:pt x="6376670" y="2233930"/>
                    <a:pt x="6398260" y="2265680"/>
                  </a:cubicBezTo>
                  <a:cubicBezTo>
                    <a:pt x="6414770" y="2288540"/>
                    <a:pt x="6421120" y="2305050"/>
                    <a:pt x="6428740" y="2331720"/>
                  </a:cubicBezTo>
                  <a:cubicBezTo>
                    <a:pt x="6437630" y="2369820"/>
                    <a:pt x="6445250" y="2429510"/>
                    <a:pt x="6436360" y="2475230"/>
                  </a:cubicBezTo>
                  <a:cubicBezTo>
                    <a:pt x="6428740" y="2519680"/>
                    <a:pt x="6400800" y="2573020"/>
                    <a:pt x="6377940" y="2604770"/>
                  </a:cubicBezTo>
                  <a:cubicBezTo>
                    <a:pt x="6362700" y="2627630"/>
                    <a:pt x="6350000" y="2640330"/>
                    <a:pt x="6327140" y="2656840"/>
                  </a:cubicBezTo>
                  <a:cubicBezTo>
                    <a:pt x="6295390" y="2678430"/>
                    <a:pt x="6264910" y="2700020"/>
                    <a:pt x="6196330" y="2715260"/>
                  </a:cubicBezTo>
                  <a:cubicBezTo>
                    <a:pt x="5999480" y="2759710"/>
                    <a:pt x="5195570" y="2768600"/>
                    <a:pt x="4992370" y="2747010"/>
                  </a:cubicBezTo>
                  <a:cubicBezTo>
                    <a:pt x="4921250" y="2740660"/>
                    <a:pt x="4888230" y="2729230"/>
                    <a:pt x="4851400" y="2713990"/>
                  </a:cubicBezTo>
                  <a:cubicBezTo>
                    <a:pt x="4826000" y="2702560"/>
                    <a:pt x="4812030" y="2692400"/>
                    <a:pt x="4791710" y="2673350"/>
                  </a:cubicBezTo>
                  <a:cubicBezTo>
                    <a:pt x="4763770" y="2645410"/>
                    <a:pt x="4725670" y="2598420"/>
                    <a:pt x="4709160" y="2553970"/>
                  </a:cubicBezTo>
                  <a:cubicBezTo>
                    <a:pt x="4691380" y="2510790"/>
                    <a:pt x="4685030" y="2457450"/>
                    <a:pt x="4690110" y="2410460"/>
                  </a:cubicBezTo>
                  <a:cubicBezTo>
                    <a:pt x="4696460" y="2364740"/>
                    <a:pt x="4720590" y="2308860"/>
                    <a:pt x="4740910" y="2275840"/>
                  </a:cubicBezTo>
                  <a:cubicBezTo>
                    <a:pt x="4754880" y="2251710"/>
                    <a:pt x="4771390" y="2236470"/>
                    <a:pt x="4789170" y="2221230"/>
                  </a:cubicBezTo>
                  <a:cubicBezTo>
                    <a:pt x="4806950" y="2204720"/>
                    <a:pt x="4823460" y="2190750"/>
                    <a:pt x="4848860" y="2179320"/>
                  </a:cubicBezTo>
                  <a:cubicBezTo>
                    <a:pt x="4884420" y="2162810"/>
                    <a:pt x="4930140" y="2146300"/>
                    <a:pt x="4988560" y="2143760"/>
                  </a:cubicBezTo>
                  <a:cubicBezTo>
                    <a:pt x="5082540" y="2138680"/>
                    <a:pt x="5232400" y="2185670"/>
                    <a:pt x="5359400" y="2199640"/>
                  </a:cubicBezTo>
                  <a:cubicBezTo>
                    <a:pt x="5491480" y="2214880"/>
                    <a:pt x="5610860" y="2222500"/>
                    <a:pt x="5764530" y="2230120"/>
                  </a:cubicBezTo>
                  <a:cubicBezTo>
                    <a:pt x="5970270" y="2240280"/>
                    <a:pt x="6370320" y="2222500"/>
                    <a:pt x="6483350" y="2244090"/>
                  </a:cubicBezTo>
                  <a:cubicBezTo>
                    <a:pt x="6518910" y="2251710"/>
                    <a:pt x="6527800" y="2255520"/>
                    <a:pt x="6551930" y="2270760"/>
                  </a:cubicBezTo>
                  <a:cubicBezTo>
                    <a:pt x="6586220" y="2291080"/>
                    <a:pt x="6635750" y="2336800"/>
                    <a:pt x="6661150" y="2367280"/>
                  </a:cubicBezTo>
                  <a:cubicBezTo>
                    <a:pt x="6677660" y="2390140"/>
                    <a:pt x="6686550" y="2405380"/>
                    <a:pt x="6695440" y="2433320"/>
                  </a:cubicBezTo>
                  <a:cubicBezTo>
                    <a:pt x="6706870" y="2471420"/>
                    <a:pt x="6718300" y="2531110"/>
                    <a:pt x="6711950" y="2578100"/>
                  </a:cubicBezTo>
                  <a:cubicBezTo>
                    <a:pt x="6706870" y="2625090"/>
                    <a:pt x="6686550" y="2675890"/>
                    <a:pt x="6659880" y="2713990"/>
                  </a:cubicBezTo>
                  <a:cubicBezTo>
                    <a:pt x="6633210" y="2753360"/>
                    <a:pt x="6584950" y="2790190"/>
                    <a:pt x="6550660" y="2810510"/>
                  </a:cubicBezTo>
                  <a:cubicBezTo>
                    <a:pt x="6526530" y="2825750"/>
                    <a:pt x="6517640" y="2829560"/>
                    <a:pt x="6482080" y="2837180"/>
                  </a:cubicBezTo>
                  <a:cubicBezTo>
                    <a:pt x="6374130" y="2858770"/>
                    <a:pt x="5999480" y="2838450"/>
                    <a:pt x="5815330" y="2861310"/>
                  </a:cubicBezTo>
                  <a:cubicBezTo>
                    <a:pt x="5683250" y="2879090"/>
                    <a:pt x="5579110" y="2922270"/>
                    <a:pt x="5478780" y="2936240"/>
                  </a:cubicBezTo>
                  <a:cubicBezTo>
                    <a:pt x="5398770" y="2946400"/>
                    <a:pt x="5323840" y="2934970"/>
                    <a:pt x="5259070" y="2946400"/>
                  </a:cubicBezTo>
                  <a:cubicBezTo>
                    <a:pt x="5205730" y="2955290"/>
                    <a:pt x="5156200" y="2987040"/>
                    <a:pt x="5115560" y="2992120"/>
                  </a:cubicBezTo>
                  <a:cubicBezTo>
                    <a:pt x="5086350" y="2995930"/>
                    <a:pt x="5067300" y="2994660"/>
                    <a:pt x="5039360" y="2988310"/>
                  </a:cubicBezTo>
                  <a:cubicBezTo>
                    <a:pt x="4999990" y="2978150"/>
                    <a:pt x="4940300" y="2956560"/>
                    <a:pt x="4902200" y="2927350"/>
                  </a:cubicBezTo>
                  <a:cubicBezTo>
                    <a:pt x="4862830" y="2896870"/>
                    <a:pt x="4828540" y="2853690"/>
                    <a:pt x="4808220" y="2809240"/>
                  </a:cubicBezTo>
                  <a:cubicBezTo>
                    <a:pt x="4787900" y="2764790"/>
                    <a:pt x="4777740" y="2710180"/>
                    <a:pt x="4780280" y="2660650"/>
                  </a:cubicBezTo>
                  <a:cubicBezTo>
                    <a:pt x="4782820" y="2612390"/>
                    <a:pt x="4799330" y="2559050"/>
                    <a:pt x="4824730" y="2517140"/>
                  </a:cubicBezTo>
                  <a:cubicBezTo>
                    <a:pt x="4848860" y="2475230"/>
                    <a:pt x="4878070" y="2429510"/>
                    <a:pt x="4930140" y="2410460"/>
                  </a:cubicBezTo>
                  <a:cubicBezTo>
                    <a:pt x="5007610" y="2381250"/>
                    <a:pt x="5163820" y="2442210"/>
                    <a:pt x="5271770" y="2433320"/>
                  </a:cubicBezTo>
                  <a:cubicBezTo>
                    <a:pt x="5370830" y="2425700"/>
                    <a:pt x="5441950" y="2378710"/>
                    <a:pt x="5556250" y="2366010"/>
                  </a:cubicBezTo>
                  <a:cubicBezTo>
                    <a:pt x="5721350" y="2345690"/>
                    <a:pt x="6005830" y="2358390"/>
                    <a:pt x="6169660" y="2364740"/>
                  </a:cubicBezTo>
                  <a:cubicBezTo>
                    <a:pt x="6281420" y="2368550"/>
                    <a:pt x="6350000" y="2381250"/>
                    <a:pt x="6449060" y="2385060"/>
                  </a:cubicBezTo>
                  <a:cubicBezTo>
                    <a:pt x="6560820" y="2388870"/>
                    <a:pt x="6715760" y="2372360"/>
                    <a:pt x="6808470" y="2383790"/>
                  </a:cubicBezTo>
                  <a:cubicBezTo>
                    <a:pt x="6870700" y="2391410"/>
                    <a:pt x="6920230" y="2404110"/>
                    <a:pt x="6959600" y="2420620"/>
                  </a:cubicBezTo>
                  <a:cubicBezTo>
                    <a:pt x="6986270" y="2433320"/>
                    <a:pt x="7001510" y="2443480"/>
                    <a:pt x="7023100" y="2465070"/>
                  </a:cubicBezTo>
                  <a:cubicBezTo>
                    <a:pt x="7053580" y="2494280"/>
                    <a:pt x="7094220" y="2553970"/>
                    <a:pt x="7110730" y="2592070"/>
                  </a:cubicBezTo>
                  <a:cubicBezTo>
                    <a:pt x="7123430" y="2620010"/>
                    <a:pt x="7125970" y="2642870"/>
                    <a:pt x="7129780" y="2668270"/>
                  </a:cubicBezTo>
                  <a:cubicBezTo>
                    <a:pt x="7132320" y="2693670"/>
                    <a:pt x="7134860" y="2716530"/>
                    <a:pt x="7129780" y="2745740"/>
                  </a:cubicBezTo>
                  <a:cubicBezTo>
                    <a:pt x="7122160" y="2787650"/>
                    <a:pt x="7096760" y="2854960"/>
                    <a:pt x="7075170" y="2890520"/>
                  </a:cubicBezTo>
                  <a:cubicBezTo>
                    <a:pt x="7059930" y="2915920"/>
                    <a:pt x="7047230" y="2929890"/>
                    <a:pt x="7023100" y="2948940"/>
                  </a:cubicBezTo>
                  <a:cubicBezTo>
                    <a:pt x="6990080" y="2974340"/>
                    <a:pt x="6958330" y="3002280"/>
                    <a:pt x="6885940" y="3020060"/>
                  </a:cubicBezTo>
                  <a:cubicBezTo>
                    <a:pt x="6670040" y="3074670"/>
                    <a:pt x="5802630" y="2978150"/>
                    <a:pt x="5523230" y="3026410"/>
                  </a:cubicBezTo>
                  <a:cubicBezTo>
                    <a:pt x="5394960" y="3049270"/>
                    <a:pt x="5332730" y="3103880"/>
                    <a:pt x="5248910" y="3122930"/>
                  </a:cubicBezTo>
                  <a:cubicBezTo>
                    <a:pt x="5180330" y="3138170"/>
                    <a:pt x="5116830" y="3149600"/>
                    <a:pt x="5059680" y="3141980"/>
                  </a:cubicBezTo>
                  <a:cubicBezTo>
                    <a:pt x="5007610" y="3134360"/>
                    <a:pt x="4951730" y="3106420"/>
                    <a:pt x="4916170" y="3084830"/>
                  </a:cubicBezTo>
                  <a:cubicBezTo>
                    <a:pt x="4890770" y="3068320"/>
                    <a:pt x="4875530" y="3051810"/>
                    <a:pt x="4859020" y="3031490"/>
                  </a:cubicBezTo>
                  <a:cubicBezTo>
                    <a:pt x="4842510" y="3012440"/>
                    <a:pt x="4827270" y="2994660"/>
                    <a:pt x="4815840" y="2966720"/>
                  </a:cubicBezTo>
                  <a:cubicBezTo>
                    <a:pt x="4799330" y="2928620"/>
                    <a:pt x="4784090" y="2858770"/>
                    <a:pt x="4781550" y="2816860"/>
                  </a:cubicBezTo>
                  <a:cubicBezTo>
                    <a:pt x="4780280" y="2786380"/>
                    <a:pt x="4784090" y="2767330"/>
                    <a:pt x="4792980" y="2739390"/>
                  </a:cubicBezTo>
                  <a:cubicBezTo>
                    <a:pt x="4805680" y="2700020"/>
                    <a:pt x="4833620" y="2641600"/>
                    <a:pt x="4867910" y="2604770"/>
                  </a:cubicBezTo>
                  <a:cubicBezTo>
                    <a:pt x="4900930" y="2567940"/>
                    <a:pt x="4941570" y="2537460"/>
                    <a:pt x="4996180" y="2519680"/>
                  </a:cubicBezTo>
                  <a:cubicBezTo>
                    <a:pt x="5068570" y="2495550"/>
                    <a:pt x="5152390" y="2505710"/>
                    <a:pt x="5271770" y="2503170"/>
                  </a:cubicBezTo>
                  <a:cubicBezTo>
                    <a:pt x="5492750" y="2495550"/>
                    <a:pt x="5994400" y="2518410"/>
                    <a:pt x="6220460" y="2499360"/>
                  </a:cubicBezTo>
                  <a:cubicBezTo>
                    <a:pt x="6347460" y="2489200"/>
                    <a:pt x="6418580" y="2459990"/>
                    <a:pt x="6515100" y="2452370"/>
                  </a:cubicBezTo>
                  <a:cubicBezTo>
                    <a:pt x="6609080" y="2444750"/>
                    <a:pt x="6756400" y="2499360"/>
                    <a:pt x="6791960" y="2449830"/>
                  </a:cubicBezTo>
                  <a:cubicBezTo>
                    <a:pt x="6837680" y="2386330"/>
                    <a:pt x="6677660" y="2169160"/>
                    <a:pt x="6656070" y="2021840"/>
                  </a:cubicBezTo>
                  <a:cubicBezTo>
                    <a:pt x="6634480" y="1873250"/>
                    <a:pt x="6676390" y="1724660"/>
                    <a:pt x="6664960" y="1559560"/>
                  </a:cubicBezTo>
                  <a:cubicBezTo>
                    <a:pt x="6652260" y="1366520"/>
                    <a:pt x="6554470" y="1102360"/>
                    <a:pt x="6569710" y="937260"/>
                  </a:cubicBezTo>
                  <a:cubicBezTo>
                    <a:pt x="6579870" y="825500"/>
                    <a:pt x="6626860" y="762000"/>
                    <a:pt x="6666230" y="659130"/>
                  </a:cubicBezTo>
                  <a:cubicBezTo>
                    <a:pt x="6717030" y="528320"/>
                    <a:pt x="6761480" y="311150"/>
                    <a:pt x="6854190" y="215900"/>
                  </a:cubicBezTo>
                  <a:cubicBezTo>
                    <a:pt x="6926580" y="142240"/>
                    <a:pt x="7011670" y="109220"/>
                    <a:pt x="7124700" y="91440"/>
                  </a:cubicBezTo>
                  <a:cubicBezTo>
                    <a:pt x="7294880" y="66040"/>
                    <a:pt x="7565390" y="163830"/>
                    <a:pt x="7788910" y="179070"/>
                  </a:cubicBezTo>
                  <a:cubicBezTo>
                    <a:pt x="8013700" y="194310"/>
                    <a:pt x="8206740" y="186690"/>
                    <a:pt x="8469630" y="180340"/>
                  </a:cubicBezTo>
                  <a:cubicBezTo>
                    <a:pt x="8831580" y="171450"/>
                    <a:pt x="9273539" y="125730"/>
                    <a:pt x="9758680" y="113030"/>
                  </a:cubicBezTo>
                  <a:cubicBezTo>
                    <a:pt x="10387330" y="97790"/>
                    <a:pt x="11479530" y="138430"/>
                    <a:pt x="11927840" y="118110"/>
                  </a:cubicBezTo>
                  <a:cubicBezTo>
                    <a:pt x="12129770" y="107950"/>
                    <a:pt x="12178030" y="90170"/>
                    <a:pt x="12367260" y="76200"/>
                  </a:cubicBezTo>
                  <a:cubicBezTo>
                    <a:pt x="12707620" y="50800"/>
                    <a:pt x="13491211" y="0"/>
                    <a:pt x="13802361" y="0"/>
                  </a:cubicBezTo>
                  <a:cubicBezTo>
                    <a:pt x="13952220" y="0"/>
                    <a:pt x="14022070" y="1270"/>
                    <a:pt x="14136370" y="17780"/>
                  </a:cubicBezTo>
                  <a:cubicBezTo>
                    <a:pt x="14259561" y="35560"/>
                    <a:pt x="14403070" y="50800"/>
                    <a:pt x="14514830" y="106680"/>
                  </a:cubicBezTo>
                  <a:cubicBezTo>
                    <a:pt x="14626589" y="163830"/>
                    <a:pt x="14771370" y="250190"/>
                    <a:pt x="14809470" y="355600"/>
                  </a:cubicBezTo>
                  <a:cubicBezTo>
                    <a:pt x="14847570" y="463550"/>
                    <a:pt x="14805661" y="660400"/>
                    <a:pt x="14738350" y="748030"/>
                  </a:cubicBezTo>
                  <a:cubicBezTo>
                    <a:pt x="14677389" y="825500"/>
                    <a:pt x="14551661" y="850900"/>
                    <a:pt x="14452600" y="881380"/>
                  </a:cubicBezTo>
                  <a:cubicBezTo>
                    <a:pt x="14356080" y="910590"/>
                    <a:pt x="14258289" y="919480"/>
                    <a:pt x="14154150" y="928370"/>
                  </a:cubicBezTo>
                  <a:cubicBezTo>
                    <a:pt x="14039850" y="938530"/>
                    <a:pt x="13930630" y="934720"/>
                    <a:pt x="13793470" y="933450"/>
                  </a:cubicBezTo>
                  <a:cubicBezTo>
                    <a:pt x="13608050" y="930910"/>
                    <a:pt x="13437870" y="915670"/>
                    <a:pt x="13141961" y="909320"/>
                  </a:cubicBezTo>
                  <a:cubicBezTo>
                    <a:pt x="12510770" y="892810"/>
                    <a:pt x="10868660" y="871220"/>
                    <a:pt x="10177780" y="873760"/>
                  </a:cubicBezTo>
                  <a:cubicBezTo>
                    <a:pt x="9805670" y="875030"/>
                    <a:pt x="9585960" y="861060"/>
                    <a:pt x="9319260" y="890270"/>
                  </a:cubicBezTo>
                  <a:cubicBezTo>
                    <a:pt x="9080500" y="915670"/>
                    <a:pt x="8879840" y="988060"/>
                    <a:pt x="8648700" y="1021080"/>
                  </a:cubicBezTo>
                  <a:cubicBezTo>
                    <a:pt x="8406130" y="1056640"/>
                    <a:pt x="8045450" y="1093470"/>
                    <a:pt x="7895590" y="1092200"/>
                  </a:cubicBezTo>
                  <a:cubicBezTo>
                    <a:pt x="7830820" y="1090930"/>
                    <a:pt x="7793990" y="1085850"/>
                    <a:pt x="7758430" y="1074420"/>
                  </a:cubicBezTo>
                  <a:cubicBezTo>
                    <a:pt x="7731760" y="1066800"/>
                    <a:pt x="7717790" y="1059180"/>
                    <a:pt x="7696200" y="1042670"/>
                  </a:cubicBezTo>
                  <a:cubicBezTo>
                    <a:pt x="7666990" y="1018540"/>
                    <a:pt x="7625080" y="977900"/>
                    <a:pt x="7604760" y="938530"/>
                  </a:cubicBezTo>
                  <a:cubicBezTo>
                    <a:pt x="7584440" y="899160"/>
                    <a:pt x="7571740" y="849630"/>
                    <a:pt x="7571740" y="803910"/>
                  </a:cubicBezTo>
                  <a:cubicBezTo>
                    <a:pt x="7571740" y="759460"/>
                    <a:pt x="7584440" y="709930"/>
                    <a:pt x="7604760" y="670560"/>
                  </a:cubicBezTo>
                  <a:cubicBezTo>
                    <a:pt x="7626350" y="631190"/>
                    <a:pt x="7660640" y="591820"/>
                    <a:pt x="7697470" y="566420"/>
                  </a:cubicBezTo>
                  <a:cubicBezTo>
                    <a:pt x="7734300" y="541020"/>
                    <a:pt x="7773670" y="519430"/>
                    <a:pt x="7827010" y="518160"/>
                  </a:cubicBezTo>
                  <a:cubicBezTo>
                    <a:pt x="7909560" y="516890"/>
                    <a:pt x="8040370" y="610870"/>
                    <a:pt x="8148320" y="624840"/>
                  </a:cubicBezTo>
                  <a:cubicBezTo>
                    <a:pt x="8253730" y="637540"/>
                    <a:pt x="8350250" y="605790"/>
                    <a:pt x="8465820" y="603250"/>
                  </a:cubicBezTo>
                  <a:cubicBezTo>
                    <a:pt x="8602980" y="600710"/>
                    <a:pt x="8757920" y="607060"/>
                    <a:pt x="8919210" y="615950"/>
                  </a:cubicBezTo>
                  <a:cubicBezTo>
                    <a:pt x="9105900" y="627380"/>
                    <a:pt x="9317990" y="647700"/>
                    <a:pt x="9518650" y="666750"/>
                  </a:cubicBezTo>
                  <a:cubicBezTo>
                    <a:pt x="9720580" y="687070"/>
                    <a:pt x="9894570" y="701040"/>
                    <a:pt x="10126980" y="732790"/>
                  </a:cubicBezTo>
                  <a:cubicBezTo>
                    <a:pt x="10439400" y="777240"/>
                    <a:pt x="11010900" y="897890"/>
                    <a:pt x="11225530" y="924560"/>
                  </a:cubicBezTo>
                  <a:cubicBezTo>
                    <a:pt x="11314430" y="935990"/>
                    <a:pt x="11365230" y="933450"/>
                    <a:pt x="11413490" y="939800"/>
                  </a:cubicBezTo>
                  <a:cubicBezTo>
                    <a:pt x="11445240" y="944880"/>
                    <a:pt x="11461750" y="943610"/>
                    <a:pt x="11489690" y="953770"/>
                  </a:cubicBezTo>
                  <a:cubicBezTo>
                    <a:pt x="11527790" y="969010"/>
                    <a:pt x="11584940" y="998220"/>
                    <a:pt x="11619230" y="1033780"/>
                  </a:cubicBezTo>
                  <a:cubicBezTo>
                    <a:pt x="11653520" y="1068070"/>
                    <a:pt x="11682730" y="1116330"/>
                    <a:pt x="11697970" y="1163320"/>
                  </a:cubicBezTo>
                  <a:cubicBezTo>
                    <a:pt x="11711940" y="1210310"/>
                    <a:pt x="11715750" y="1267460"/>
                    <a:pt x="11705590" y="1315720"/>
                  </a:cubicBezTo>
                  <a:cubicBezTo>
                    <a:pt x="11696700" y="1363980"/>
                    <a:pt x="11667490" y="1419860"/>
                    <a:pt x="11643360" y="1454150"/>
                  </a:cubicBezTo>
                  <a:cubicBezTo>
                    <a:pt x="11626850" y="1478280"/>
                    <a:pt x="11612880" y="1490980"/>
                    <a:pt x="11588750" y="1507490"/>
                  </a:cubicBezTo>
                  <a:cubicBezTo>
                    <a:pt x="11555730" y="1531620"/>
                    <a:pt x="11490960" y="1559560"/>
                    <a:pt x="11450320" y="1569720"/>
                  </a:cubicBezTo>
                  <a:cubicBezTo>
                    <a:pt x="11422380" y="1576070"/>
                    <a:pt x="11414760" y="1574800"/>
                    <a:pt x="11374120" y="1573530"/>
                  </a:cubicBezTo>
                  <a:cubicBezTo>
                    <a:pt x="11211560" y="1573530"/>
                    <a:pt x="10474960" y="1497330"/>
                    <a:pt x="10157460" y="1485900"/>
                  </a:cubicBezTo>
                  <a:cubicBezTo>
                    <a:pt x="9952990" y="1479550"/>
                    <a:pt x="9771380" y="1502410"/>
                    <a:pt x="9653270" y="1488440"/>
                  </a:cubicBezTo>
                  <a:cubicBezTo>
                    <a:pt x="9588500" y="1479550"/>
                    <a:pt x="9547860" y="1474470"/>
                    <a:pt x="9502140" y="1450340"/>
                  </a:cubicBezTo>
                  <a:cubicBezTo>
                    <a:pt x="9457690" y="1427480"/>
                    <a:pt x="9414510" y="1389380"/>
                    <a:pt x="9386570" y="1347470"/>
                  </a:cubicBezTo>
                  <a:cubicBezTo>
                    <a:pt x="9357360" y="1305560"/>
                    <a:pt x="9338310" y="1243330"/>
                    <a:pt x="9330690" y="1202690"/>
                  </a:cubicBezTo>
                  <a:cubicBezTo>
                    <a:pt x="9325610" y="1172210"/>
                    <a:pt x="9325610" y="1153160"/>
                    <a:pt x="9330690" y="1123950"/>
                  </a:cubicBezTo>
                  <a:cubicBezTo>
                    <a:pt x="9338310" y="1082040"/>
                    <a:pt x="9357360" y="1019810"/>
                    <a:pt x="9386570" y="977900"/>
                  </a:cubicBezTo>
                  <a:cubicBezTo>
                    <a:pt x="9414510" y="937260"/>
                    <a:pt x="9466580" y="897890"/>
                    <a:pt x="9502140" y="875030"/>
                  </a:cubicBezTo>
                  <a:cubicBezTo>
                    <a:pt x="9528810" y="859790"/>
                    <a:pt x="9550400" y="853440"/>
                    <a:pt x="9575800" y="847090"/>
                  </a:cubicBezTo>
                  <a:cubicBezTo>
                    <a:pt x="9601200" y="842010"/>
                    <a:pt x="9617710" y="838200"/>
                    <a:pt x="9653270" y="838200"/>
                  </a:cubicBezTo>
                  <a:cubicBezTo>
                    <a:pt x="9732010" y="838200"/>
                    <a:pt x="9921240" y="840740"/>
                    <a:pt x="10025380" y="886460"/>
                  </a:cubicBezTo>
                  <a:cubicBezTo>
                    <a:pt x="10119360" y="928370"/>
                    <a:pt x="10193020" y="1098550"/>
                    <a:pt x="10259060" y="1087120"/>
                  </a:cubicBezTo>
                  <a:cubicBezTo>
                    <a:pt x="10328910" y="1075690"/>
                    <a:pt x="10342880" y="853440"/>
                    <a:pt x="10429240" y="793750"/>
                  </a:cubicBezTo>
                  <a:cubicBezTo>
                    <a:pt x="10518140" y="730250"/>
                    <a:pt x="10652760" y="740410"/>
                    <a:pt x="10792460" y="725170"/>
                  </a:cubicBezTo>
                  <a:cubicBezTo>
                    <a:pt x="10979150" y="706120"/>
                    <a:pt x="11167110" y="711200"/>
                    <a:pt x="11454130" y="707390"/>
                  </a:cubicBezTo>
                  <a:cubicBezTo>
                    <a:pt x="11987530" y="702310"/>
                    <a:pt x="13458189" y="650240"/>
                    <a:pt x="13738861" y="721360"/>
                  </a:cubicBezTo>
                  <a:cubicBezTo>
                    <a:pt x="13808711" y="737870"/>
                    <a:pt x="13830300" y="760730"/>
                    <a:pt x="13859511" y="783590"/>
                  </a:cubicBezTo>
                  <a:cubicBezTo>
                    <a:pt x="13881100" y="800100"/>
                    <a:pt x="13891261" y="812800"/>
                    <a:pt x="13905230" y="835660"/>
                  </a:cubicBezTo>
                  <a:cubicBezTo>
                    <a:pt x="13924280" y="867410"/>
                    <a:pt x="13948411" y="918210"/>
                    <a:pt x="13953489" y="962660"/>
                  </a:cubicBezTo>
                  <a:cubicBezTo>
                    <a:pt x="13958570" y="1005840"/>
                    <a:pt x="13948411" y="1061720"/>
                    <a:pt x="13936980" y="1097280"/>
                  </a:cubicBezTo>
                  <a:cubicBezTo>
                    <a:pt x="13929361" y="1122680"/>
                    <a:pt x="13921739" y="1137920"/>
                    <a:pt x="13905230" y="1158240"/>
                  </a:cubicBezTo>
                  <a:cubicBezTo>
                    <a:pt x="13882370" y="1187450"/>
                    <a:pt x="13843000" y="1228090"/>
                    <a:pt x="13803630" y="1248410"/>
                  </a:cubicBezTo>
                  <a:cubicBezTo>
                    <a:pt x="13764261" y="1268730"/>
                    <a:pt x="13731239" y="1273810"/>
                    <a:pt x="13671550" y="1281430"/>
                  </a:cubicBezTo>
                  <a:cubicBezTo>
                    <a:pt x="13545820" y="1296670"/>
                    <a:pt x="13205461" y="1310640"/>
                    <a:pt x="13084811" y="1280160"/>
                  </a:cubicBezTo>
                  <a:cubicBezTo>
                    <a:pt x="13026389" y="1266190"/>
                    <a:pt x="12994639" y="1245870"/>
                    <a:pt x="12961620" y="1215390"/>
                  </a:cubicBezTo>
                  <a:cubicBezTo>
                    <a:pt x="12927330" y="1184910"/>
                    <a:pt x="12896850" y="1135380"/>
                    <a:pt x="12881610" y="1099820"/>
                  </a:cubicBezTo>
                  <a:cubicBezTo>
                    <a:pt x="12870180" y="1075690"/>
                    <a:pt x="12866370" y="1059180"/>
                    <a:pt x="12865100" y="1032510"/>
                  </a:cubicBezTo>
                  <a:cubicBezTo>
                    <a:pt x="12862560" y="994410"/>
                    <a:pt x="12866370" y="935990"/>
                    <a:pt x="12881610" y="892810"/>
                  </a:cubicBezTo>
                  <a:cubicBezTo>
                    <a:pt x="12898120" y="850900"/>
                    <a:pt x="12927330" y="807720"/>
                    <a:pt x="12961620" y="778510"/>
                  </a:cubicBezTo>
                  <a:cubicBezTo>
                    <a:pt x="12994639" y="748030"/>
                    <a:pt x="13030200" y="728980"/>
                    <a:pt x="13084811" y="713740"/>
                  </a:cubicBezTo>
                  <a:cubicBezTo>
                    <a:pt x="13177520" y="685800"/>
                    <a:pt x="13342620" y="664210"/>
                    <a:pt x="13477239" y="678180"/>
                  </a:cubicBezTo>
                  <a:cubicBezTo>
                    <a:pt x="13627100" y="693420"/>
                    <a:pt x="13808711" y="762000"/>
                    <a:pt x="13939520" y="816610"/>
                  </a:cubicBezTo>
                  <a:cubicBezTo>
                    <a:pt x="14044930" y="859790"/>
                    <a:pt x="14109700" y="894080"/>
                    <a:pt x="14210030" y="963930"/>
                  </a:cubicBezTo>
                  <a:cubicBezTo>
                    <a:pt x="14361161" y="1068070"/>
                    <a:pt x="14599920" y="1278890"/>
                    <a:pt x="14734539" y="1413510"/>
                  </a:cubicBezTo>
                  <a:cubicBezTo>
                    <a:pt x="14831059" y="1508760"/>
                    <a:pt x="14919961" y="1583690"/>
                    <a:pt x="14963139" y="1678940"/>
                  </a:cubicBezTo>
                  <a:cubicBezTo>
                    <a:pt x="15002509" y="1764030"/>
                    <a:pt x="15002509" y="1856740"/>
                    <a:pt x="15002509" y="1951990"/>
                  </a:cubicBezTo>
                  <a:cubicBezTo>
                    <a:pt x="15002509" y="2054860"/>
                    <a:pt x="15007589" y="2176780"/>
                    <a:pt x="14954250" y="2277110"/>
                  </a:cubicBezTo>
                  <a:cubicBezTo>
                    <a:pt x="14888211" y="2399030"/>
                    <a:pt x="14696439" y="2613660"/>
                    <a:pt x="14585950" y="2602230"/>
                  </a:cubicBezTo>
                  <a:cubicBezTo>
                    <a:pt x="14471650" y="2590800"/>
                    <a:pt x="14278609" y="2311400"/>
                    <a:pt x="14278609" y="2190750"/>
                  </a:cubicBezTo>
                  <a:cubicBezTo>
                    <a:pt x="14278609" y="2095500"/>
                    <a:pt x="14387830" y="1985010"/>
                    <a:pt x="14470380" y="1936750"/>
                  </a:cubicBezTo>
                  <a:cubicBezTo>
                    <a:pt x="14549120" y="1891030"/>
                    <a:pt x="14634209" y="1903730"/>
                    <a:pt x="14753589" y="1896110"/>
                  </a:cubicBezTo>
                  <a:cubicBezTo>
                    <a:pt x="14956789" y="1882140"/>
                    <a:pt x="15325089" y="1911350"/>
                    <a:pt x="15580359" y="1902460"/>
                  </a:cubicBezTo>
                  <a:cubicBezTo>
                    <a:pt x="15800070" y="1894840"/>
                    <a:pt x="15986759" y="1863090"/>
                    <a:pt x="16195039" y="1854200"/>
                  </a:cubicBezTo>
                  <a:cubicBezTo>
                    <a:pt x="16412209" y="1844040"/>
                    <a:pt x="16670020" y="1833880"/>
                    <a:pt x="16856709" y="1849120"/>
                  </a:cubicBezTo>
                  <a:cubicBezTo>
                    <a:pt x="16997680" y="1859280"/>
                    <a:pt x="17127220" y="1845310"/>
                    <a:pt x="17223739" y="1907540"/>
                  </a:cubicBezTo>
                  <a:cubicBezTo>
                    <a:pt x="17320259" y="1969770"/>
                    <a:pt x="17439639" y="2120900"/>
                    <a:pt x="17433289" y="2227580"/>
                  </a:cubicBezTo>
                  <a:cubicBezTo>
                    <a:pt x="17424400" y="2343150"/>
                    <a:pt x="17237709" y="2506980"/>
                    <a:pt x="17127220" y="2575560"/>
                  </a:cubicBezTo>
                  <a:cubicBezTo>
                    <a:pt x="17040859" y="2628900"/>
                    <a:pt x="16968470" y="2627630"/>
                    <a:pt x="16850359" y="2649220"/>
                  </a:cubicBezTo>
                  <a:cubicBezTo>
                    <a:pt x="16650970" y="2683510"/>
                    <a:pt x="16238220" y="2710180"/>
                    <a:pt x="16035020" y="2724150"/>
                  </a:cubicBezTo>
                  <a:cubicBezTo>
                    <a:pt x="15914370" y="2731770"/>
                    <a:pt x="15868650" y="2725420"/>
                    <a:pt x="15745461" y="2734310"/>
                  </a:cubicBezTo>
                  <a:cubicBezTo>
                    <a:pt x="15520670" y="2753360"/>
                    <a:pt x="14930120" y="2951480"/>
                    <a:pt x="14803120" y="2853690"/>
                  </a:cubicBezTo>
                  <a:cubicBezTo>
                    <a:pt x="14733270" y="2797810"/>
                    <a:pt x="14725650" y="2625090"/>
                    <a:pt x="14766289" y="2559050"/>
                  </a:cubicBezTo>
                  <a:cubicBezTo>
                    <a:pt x="14808200" y="2491740"/>
                    <a:pt x="14912339" y="2481580"/>
                    <a:pt x="15060930" y="2457450"/>
                  </a:cubicBezTo>
                  <a:cubicBezTo>
                    <a:pt x="15464789" y="2388870"/>
                    <a:pt x="17075150" y="2416810"/>
                    <a:pt x="17388839" y="2454910"/>
                  </a:cubicBezTo>
                  <a:cubicBezTo>
                    <a:pt x="17470120" y="2465070"/>
                    <a:pt x="17495520" y="2468880"/>
                    <a:pt x="17539970" y="2491740"/>
                  </a:cubicBezTo>
                  <a:cubicBezTo>
                    <a:pt x="17584420" y="2514600"/>
                    <a:pt x="17626330" y="2552700"/>
                    <a:pt x="17655539" y="2594610"/>
                  </a:cubicBezTo>
                  <a:cubicBezTo>
                    <a:pt x="17683480" y="2635250"/>
                    <a:pt x="17703800" y="2689860"/>
                    <a:pt x="17710150" y="2739390"/>
                  </a:cubicBezTo>
                  <a:cubicBezTo>
                    <a:pt x="17716500" y="2788920"/>
                    <a:pt x="17708880" y="2846070"/>
                    <a:pt x="17691100" y="2893060"/>
                  </a:cubicBezTo>
                  <a:cubicBezTo>
                    <a:pt x="17673320" y="2940050"/>
                    <a:pt x="17641570" y="2987040"/>
                    <a:pt x="17603470" y="3020060"/>
                  </a:cubicBezTo>
                  <a:cubicBezTo>
                    <a:pt x="17566639" y="3053080"/>
                    <a:pt x="17527270" y="3075940"/>
                    <a:pt x="17466311" y="3092450"/>
                  </a:cubicBezTo>
                  <a:cubicBezTo>
                    <a:pt x="17367250" y="3117850"/>
                    <a:pt x="17219930" y="3105150"/>
                    <a:pt x="17052289" y="3101340"/>
                  </a:cubicBezTo>
                  <a:cubicBezTo>
                    <a:pt x="16791939" y="3094990"/>
                    <a:pt x="16346170" y="3041650"/>
                    <a:pt x="16051530" y="3030220"/>
                  </a:cubicBezTo>
                  <a:cubicBezTo>
                    <a:pt x="15819120" y="3022600"/>
                    <a:pt x="15582900" y="2995930"/>
                    <a:pt x="15429230" y="3028950"/>
                  </a:cubicBezTo>
                  <a:cubicBezTo>
                    <a:pt x="15330170" y="3049270"/>
                    <a:pt x="15267939" y="3112770"/>
                    <a:pt x="15198089" y="3130550"/>
                  </a:cubicBezTo>
                  <a:cubicBezTo>
                    <a:pt x="15142211" y="3144520"/>
                    <a:pt x="15092680" y="3152140"/>
                    <a:pt x="15043150" y="3145790"/>
                  </a:cubicBezTo>
                  <a:cubicBezTo>
                    <a:pt x="14993620" y="3138170"/>
                    <a:pt x="14940280" y="3115310"/>
                    <a:pt x="14899639" y="3086100"/>
                  </a:cubicBezTo>
                  <a:cubicBezTo>
                    <a:pt x="14857730" y="3056890"/>
                    <a:pt x="14820900" y="3012440"/>
                    <a:pt x="14799311" y="2966720"/>
                  </a:cubicBezTo>
                  <a:cubicBezTo>
                    <a:pt x="14776450" y="2922270"/>
                    <a:pt x="14765020" y="2865120"/>
                    <a:pt x="14766289" y="2814320"/>
                  </a:cubicBezTo>
                  <a:cubicBezTo>
                    <a:pt x="14767561" y="2764790"/>
                    <a:pt x="14789150" y="2702560"/>
                    <a:pt x="14806930" y="2664460"/>
                  </a:cubicBezTo>
                  <a:cubicBezTo>
                    <a:pt x="14819630" y="2637790"/>
                    <a:pt x="14831061" y="2622550"/>
                    <a:pt x="14853920" y="2602230"/>
                  </a:cubicBezTo>
                  <a:cubicBezTo>
                    <a:pt x="14884400" y="2573020"/>
                    <a:pt x="14927580" y="2542540"/>
                    <a:pt x="14983461" y="2517140"/>
                  </a:cubicBezTo>
                  <a:cubicBezTo>
                    <a:pt x="15071089" y="2477770"/>
                    <a:pt x="15215870" y="2449830"/>
                    <a:pt x="15341600" y="2421890"/>
                  </a:cubicBezTo>
                  <a:cubicBezTo>
                    <a:pt x="15480030" y="2391410"/>
                    <a:pt x="15599411" y="2369820"/>
                    <a:pt x="15781020" y="2345690"/>
                  </a:cubicBezTo>
                  <a:cubicBezTo>
                    <a:pt x="16071850" y="2307590"/>
                    <a:pt x="16504920" y="2284730"/>
                    <a:pt x="16927830" y="2240280"/>
                  </a:cubicBezTo>
                  <a:cubicBezTo>
                    <a:pt x="17452339" y="2185670"/>
                    <a:pt x="18229580" y="2091690"/>
                    <a:pt x="18691861" y="2030730"/>
                  </a:cubicBezTo>
                  <a:cubicBezTo>
                    <a:pt x="18990311" y="1992630"/>
                    <a:pt x="19185889" y="1965960"/>
                    <a:pt x="19431000" y="1925320"/>
                  </a:cubicBezTo>
                  <a:cubicBezTo>
                    <a:pt x="19676111" y="1885950"/>
                    <a:pt x="19885661" y="1836420"/>
                    <a:pt x="20162520" y="1789430"/>
                  </a:cubicBezTo>
                  <a:cubicBezTo>
                    <a:pt x="20523200" y="1728470"/>
                    <a:pt x="21141689" y="1659890"/>
                    <a:pt x="21413470" y="1600200"/>
                  </a:cubicBezTo>
                  <a:cubicBezTo>
                    <a:pt x="21546820" y="1570990"/>
                    <a:pt x="21607780" y="1532890"/>
                    <a:pt x="21708111" y="1515110"/>
                  </a:cubicBezTo>
                  <a:cubicBezTo>
                    <a:pt x="21807170" y="1498600"/>
                    <a:pt x="21893530" y="1497330"/>
                    <a:pt x="22012911" y="1499870"/>
                  </a:cubicBezTo>
                  <a:cubicBezTo>
                    <a:pt x="22180550" y="1502410"/>
                    <a:pt x="22449789" y="1541780"/>
                    <a:pt x="22619970" y="1548130"/>
                  </a:cubicBezTo>
                  <a:cubicBezTo>
                    <a:pt x="22741889" y="1553210"/>
                    <a:pt x="22844761" y="1540510"/>
                    <a:pt x="22934930" y="1546860"/>
                  </a:cubicBezTo>
                  <a:cubicBezTo>
                    <a:pt x="23004780" y="1550670"/>
                    <a:pt x="23068280" y="1559560"/>
                    <a:pt x="23116539" y="1570990"/>
                  </a:cubicBezTo>
                  <a:cubicBezTo>
                    <a:pt x="23152100" y="1578610"/>
                    <a:pt x="23177500" y="1583690"/>
                    <a:pt x="23205439" y="1597660"/>
                  </a:cubicBezTo>
                  <a:cubicBezTo>
                    <a:pt x="23232111" y="1611630"/>
                    <a:pt x="23258780" y="1629410"/>
                    <a:pt x="23279100" y="1651000"/>
                  </a:cubicBezTo>
                  <a:cubicBezTo>
                    <a:pt x="23300689" y="1672590"/>
                    <a:pt x="23319739" y="1697990"/>
                    <a:pt x="23333711" y="1725930"/>
                  </a:cubicBezTo>
                  <a:cubicBezTo>
                    <a:pt x="23346411" y="1752600"/>
                    <a:pt x="23356570" y="1783080"/>
                    <a:pt x="23360380" y="1813560"/>
                  </a:cubicBezTo>
                  <a:cubicBezTo>
                    <a:pt x="23364189" y="1842770"/>
                    <a:pt x="23362920" y="1875790"/>
                    <a:pt x="23357839" y="1905000"/>
                  </a:cubicBezTo>
                  <a:cubicBezTo>
                    <a:pt x="23351489" y="1934210"/>
                    <a:pt x="23341330" y="1964690"/>
                    <a:pt x="23326089" y="1991360"/>
                  </a:cubicBezTo>
                  <a:cubicBezTo>
                    <a:pt x="23310850" y="2018030"/>
                    <a:pt x="23290530" y="2042160"/>
                    <a:pt x="23268939" y="2062480"/>
                  </a:cubicBezTo>
                  <a:cubicBezTo>
                    <a:pt x="23246080" y="2082800"/>
                    <a:pt x="23219411" y="2100580"/>
                    <a:pt x="23191470" y="2112010"/>
                  </a:cubicBezTo>
                  <a:cubicBezTo>
                    <a:pt x="23163530" y="2124710"/>
                    <a:pt x="23133050" y="2132330"/>
                    <a:pt x="23102570" y="2134870"/>
                  </a:cubicBezTo>
                  <a:cubicBezTo>
                    <a:pt x="23072089" y="2137410"/>
                    <a:pt x="23040339" y="2134870"/>
                    <a:pt x="23011130" y="2127250"/>
                  </a:cubicBezTo>
                  <a:cubicBezTo>
                    <a:pt x="22981920" y="2119630"/>
                    <a:pt x="22951439" y="2106930"/>
                    <a:pt x="22926039" y="2090420"/>
                  </a:cubicBezTo>
                  <a:cubicBezTo>
                    <a:pt x="22900639" y="2075180"/>
                    <a:pt x="22876511" y="2053590"/>
                    <a:pt x="22858730" y="2029460"/>
                  </a:cubicBezTo>
                  <a:cubicBezTo>
                    <a:pt x="22839680" y="2006600"/>
                    <a:pt x="22823170" y="1978660"/>
                    <a:pt x="22813011" y="1949450"/>
                  </a:cubicBezTo>
                  <a:cubicBezTo>
                    <a:pt x="22802850" y="1921510"/>
                    <a:pt x="22796500" y="1889760"/>
                    <a:pt x="22795230" y="1859280"/>
                  </a:cubicBezTo>
                  <a:cubicBezTo>
                    <a:pt x="22795230" y="1830070"/>
                    <a:pt x="22799039" y="1797050"/>
                    <a:pt x="22807930" y="1769110"/>
                  </a:cubicBezTo>
                  <a:cubicBezTo>
                    <a:pt x="22816820" y="1739900"/>
                    <a:pt x="22830789" y="1710690"/>
                    <a:pt x="22848570" y="1686560"/>
                  </a:cubicBezTo>
                  <a:cubicBezTo>
                    <a:pt x="22866350" y="1662430"/>
                    <a:pt x="22889211" y="1639570"/>
                    <a:pt x="22913339" y="1621790"/>
                  </a:cubicBezTo>
                  <a:cubicBezTo>
                    <a:pt x="22937470" y="1604010"/>
                    <a:pt x="22966680" y="1590040"/>
                    <a:pt x="22995889" y="1581150"/>
                  </a:cubicBezTo>
                  <a:cubicBezTo>
                    <a:pt x="23025100" y="1572260"/>
                    <a:pt x="23056850" y="1567180"/>
                    <a:pt x="23086061" y="1568450"/>
                  </a:cubicBezTo>
                  <a:cubicBezTo>
                    <a:pt x="23116539" y="1568450"/>
                    <a:pt x="23148289" y="1574800"/>
                    <a:pt x="23176230" y="1584960"/>
                  </a:cubicBezTo>
                  <a:cubicBezTo>
                    <a:pt x="23205439" y="1596390"/>
                    <a:pt x="23233380" y="1611630"/>
                    <a:pt x="23256239" y="1630680"/>
                  </a:cubicBezTo>
                  <a:cubicBezTo>
                    <a:pt x="23280370" y="1649730"/>
                    <a:pt x="23301961" y="1673860"/>
                    <a:pt x="23318470" y="1699260"/>
                  </a:cubicBezTo>
                  <a:cubicBezTo>
                    <a:pt x="23333711" y="1724660"/>
                    <a:pt x="23347680" y="1753870"/>
                    <a:pt x="23354030" y="1783080"/>
                  </a:cubicBezTo>
                  <a:cubicBezTo>
                    <a:pt x="23361650" y="1812290"/>
                    <a:pt x="23364189" y="1844040"/>
                    <a:pt x="23361650" y="1874520"/>
                  </a:cubicBezTo>
                  <a:cubicBezTo>
                    <a:pt x="23359111" y="1905000"/>
                    <a:pt x="23351489" y="1935480"/>
                    <a:pt x="23340061" y="1963420"/>
                  </a:cubicBezTo>
                  <a:cubicBezTo>
                    <a:pt x="23327361" y="1991360"/>
                    <a:pt x="23310850" y="2019300"/>
                    <a:pt x="23290530" y="2040890"/>
                  </a:cubicBezTo>
                  <a:cubicBezTo>
                    <a:pt x="23270211" y="2063750"/>
                    <a:pt x="23244811" y="2084070"/>
                    <a:pt x="23219411" y="2099310"/>
                  </a:cubicBezTo>
                  <a:cubicBezTo>
                    <a:pt x="23192739" y="2113280"/>
                    <a:pt x="23162261" y="2124710"/>
                    <a:pt x="23133050" y="2131060"/>
                  </a:cubicBezTo>
                  <a:cubicBezTo>
                    <a:pt x="23102570" y="2136140"/>
                    <a:pt x="23087330" y="2134870"/>
                    <a:pt x="23041611" y="2133600"/>
                  </a:cubicBezTo>
                  <a:cubicBezTo>
                    <a:pt x="22886670" y="2127250"/>
                    <a:pt x="22284689" y="2047240"/>
                    <a:pt x="22051011" y="2028190"/>
                  </a:cubicBezTo>
                  <a:cubicBezTo>
                    <a:pt x="21922739" y="2016760"/>
                    <a:pt x="21852889" y="2002790"/>
                    <a:pt x="21753830" y="2010410"/>
                  </a:cubicBezTo>
                  <a:cubicBezTo>
                    <a:pt x="21653500" y="2018030"/>
                    <a:pt x="21558250" y="2057400"/>
                    <a:pt x="21454111" y="2071370"/>
                  </a:cubicBezTo>
                  <a:cubicBezTo>
                    <a:pt x="21342350" y="2086610"/>
                    <a:pt x="21247100" y="2078990"/>
                    <a:pt x="21104861" y="2094230"/>
                  </a:cubicBezTo>
                  <a:cubicBezTo>
                    <a:pt x="20881339" y="2118360"/>
                    <a:pt x="20523200" y="2174240"/>
                    <a:pt x="20247611" y="2222500"/>
                  </a:cubicBezTo>
                  <a:cubicBezTo>
                    <a:pt x="19988530" y="2268220"/>
                    <a:pt x="19834861" y="2313940"/>
                    <a:pt x="19499580" y="2374900"/>
                  </a:cubicBezTo>
                  <a:cubicBezTo>
                    <a:pt x="18821400" y="2496820"/>
                    <a:pt x="17124680" y="2727960"/>
                    <a:pt x="16404589" y="2860040"/>
                  </a:cubicBezTo>
                  <a:cubicBezTo>
                    <a:pt x="16015970" y="2929890"/>
                    <a:pt x="15746730" y="2989580"/>
                    <a:pt x="15510511" y="3045460"/>
                  </a:cubicBezTo>
                  <a:cubicBezTo>
                    <a:pt x="15353030" y="3082290"/>
                    <a:pt x="15201900" y="3138170"/>
                    <a:pt x="15121889" y="3147060"/>
                  </a:cubicBezTo>
                  <a:cubicBezTo>
                    <a:pt x="15085061" y="3150870"/>
                    <a:pt x="15072361" y="3150870"/>
                    <a:pt x="15043150" y="3145790"/>
                  </a:cubicBezTo>
                  <a:cubicBezTo>
                    <a:pt x="15001239" y="3136900"/>
                    <a:pt x="14940280" y="3115310"/>
                    <a:pt x="14899639" y="3086100"/>
                  </a:cubicBezTo>
                  <a:cubicBezTo>
                    <a:pt x="14859000" y="3056890"/>
                    <a:pt x="14820900" y="3012440"/>
                    <a:pt x="14799311" y="2966720"/>
                  </a:cubicBezTo>
                  <a:cubicBezTo>
                    <a:pt x="14776450" y="2922270"/>
                    <a:pt x="14765020" y="2865120"/>
                    <a:pt x="14766289" y="2815590"/>
                  </a:cubicBezTo>
                  <a:cubicBezTo>
                    <a:pt x="14767561" y="2764790"/>
                    <a:pt x="14782800" y="2708910"/>
                    <a:pt x="14806930" y="2664460"/>
                  </a:cubicBezTo>
                  <a:cubicBezTo>
                    <a:pt x="14832330" y="2621280"/>
                    <a:pt x="14879320" y="2576830"/>
                    <a:pt x="14913611" y="2551430"/>
                  </a:cubicBezTo>
                  <a:cubicBezTo>
                    <a:pt x="14937739" y="2533650"/>
                    <a:pt x="14955520" y="2526030"/>
                    <a:pt x="14983461" y="2517140"/>
                  </a:cubicBezTo>
                  <a:cubicBezTo>
                    <a:pt x="15021561" y="2504440"/>
                    <a:pt x="15068550" y="2509520"/>
                    <a:pt x="15124430" y="2496820"/>
                  </a:cubicBezTo>
                  <a:cubicBezTo>
                    <a:pt x="15215870" y="2475230"/>
                    <a:pt x="15337789" y="2404110"/>
                    <a:pt x="15471139" y="2383790"/>
                  </a:cubicBezTo>
                  <a:cubicBezTo>
                    <a:pt x="15641320" y="2357120"/>
                    <a:pt x="15866111" y="2381250"/>
                    <a:pt x="16071850" y="2386330"/>
                  </a:cubicBezTo>
                  <a:cubicBezTo>
                    <a:pt x="16289020" y="2392680"/>
                    <a:pt x="16560800" y="2406650"/>
                    <a:pt x="16741139" y="2420620"/>
                  </a:cubicBezTo>
                  <a:cubicBezTo>
                    <a:pt x="16865600" y="2430780"/>
                    <a:pt x="16941800" y="2447290"/>
                    <a:pt x="17052289" y="2454910"/>
                  </a:cubicBezTo>
                  <a:cubicBezTo>
                    <a:pt x="17180561" y="2463800"/>
                    <a:pt x="17367250" y="2438400"/>
                    <a:pt x="17466309" y="2463800"/>
                  </a:cubicBezTo>
                  <a:cubicBezTo>
                    <a:pt x="17527270" y="2480310"/>
                    <a:pt x="17570450" y="2509520"/>
                    <a:pt x="17603470" y="2536190"/>
                  </a:cubicBezTo>
                  <a:cubicBezTo>
                    <a:pt x="17627600" y="2553970"/>
                    <a:pt x="17640300" y="2569210"/>
                    <a:pt x="17655539" y="2594610"/>
                  </a:cubicBezTo>
                  <a:cubicBezTo>
                    <a:pt x="17677130" y="2630170"/>
                    <a:pt x="17703800" y="2689860"/>
                    <a:pt x="17710150" y="2739390"/>
                  </a:cubicBezTo>
                  <a:cubicBezTo>
                    <a:pt x="17716500" y="2788920"/>
                    <a:pt x="17708880" y="2846070"/>
                    <a:pt x="17691100" y="2893060"/>
                  </a:cubicBezTo>
                  <a:cubicBezTo>
                    <a:pt x="17673320" y="2940050"/>
                    <a:pt x="17641570" y="2987040"/>
                    <a:pt x="17603470" y="3020060"/>
                  </a:cubicBezTo>
                  <a:cubicBezTo>
                    <a:pt x="17566639" y="3053080"/>
                    <a:pt x="17506950" y="3079750"/>
                    <a:pt x="17466309" y="3092450"/>
                  </a:cubicBezTo>
                  <a:cubicBezTo>
                    <a:pt x="17438370" y="3101340"/>
                    <a:pt x="17428209" y="3098800"/>
                    <a:pt x="17388839" y="3101340"/>
                  </a:cubicBezTo>
                  <a:cubicBezTo>
                    <a:pt x="17272000" y="3108960"/>
                    <a:pt x="16945609" y="3102610"/>
                    <a:pt x="16676370" y="3103880"/>
                  </a:cubicBezTo>
                  <a:cubicBezTo>
                    <a:pt x="16323311" y="3103880"/>
                    <a:pt x="15713709" y="3136900"/>
                    <a:pt x="15452089" y="3101340"/>
                  </a:cubicBezTo>
                  <a:cubicBezTo>
                    <a:pt x="15326359" y="3083560"/>
                    <a:pt x="15275559" y="3020060"/>
                    <a:pt x="15177770" y="3023870"/>
                  </a:cubicBezTo>
                  <a:cubicBezTo>
                    <a:pt x="15059659" y="3028950"/>
                    <a:pt x="14916150" y="3145790"/>
                    <a:pt x="14795500" y="3166110"/>
                  </a:cubicBezTo>
                  <a:cubicBezTo>
                    <a:pt x="14695170" y="3182620"/>
                    <a:pt x="14594839" y="3197860"/>
                    <a:pt x="14508480" y="3159760"/>
                  </a:cubicBezTo>
                  <a:cubicBezTo>
                    <a:pt x="14410689" y="3116580"/>
                    <a:pt x="14293850" y="2995930"/>
                    <a:pt x="14253209" y="2886710"/>
                  </a:cubicBezTo>
                  <a:cubicBezTo>
                    <a:pt x="14210030" y="2772410"/>
                    <a:pt x="14208759" y="2579370"/>
                    <a:pt x="14264639" y="2486660"/>
                  </a:cubicBezTo>
                  <a:cubicBezTo>
                    <a:pt x="14314170" y="2405380"/>
                    <a:pt x="14438630" y="2381250"/>
                    <a:pt x="14531339" y="2338070"/>
                  </a:cubicBezTo>
                  <a:cubicBezTo>
                    <a:pt x="14626589" y="2293620"/>
                    <a:pt x="14706600" y="2255520"/>
                    <a:pt x="14825980" y="2223770"/>
                  </a:cubicBezTo>
                  <a:cubicBezTo>
                    <a:pt x="14999970" y="2178050"/>
                    <a:pt x="15240000" y="2153920"/>
                    <a:pt x="15485109" y="2127250"/>
                  </a:cubicBezTo>
                  <a:cubicBezTo>
                    <a:pt x="15796259" y="2094230"/>
                    <a:pt x="16282670" y="2066290"/>
                    <a:pt x="16540480" y="2054860"/>
                  </a:cubicBezTo>
                  <a:cubicBezTo>
                    <a:pt x="16690339" y="2047240"/>
                    <a:pt x="16838930" y="1987550"/>
                    <a:pt x="16894809" y="2047240"/>
                  </a:cubicBezTo>
                  <a:cubicBezTo>
                    <a:pt x="16957039" y="2113280"/>
                    <a:pt x="16943070" y="2395220"/>
                    <a:pt x="16856709" y="2472690"/>
                  </a:cubicBezTo>
                  <a:cubicBezTo>
                    <a:pt x="16751300" y="2569210"/>
                    <a:pt x="16421100" y="2462530"/>
                    <a:pt x="16206470" y="2470150"/>
                  </a:cubicBezTo>
                  <a:cubicBezTo>
                    <a:pt x="15995650" y="2476500"/>
                    <a:pt x="15760700" y="2506980"/>
                    <a:pt x="15580359" y="2513330"/>
                  </a:cubicBezTo>
                  <a:cubicBezTo>
                    <a:pt x="15443200" y="2518410"/>
                    <a:pt x="15347950" y="2526030"/>
                    <a:pt x="15219680" y="2515870"/>
                  </a:cubicBezTo>
                  <a:cubicBezTo>
                    <a:pt x="15071089" y="2504440"/>
                    <a:pt x="14822170" y="2523490"/>
                    <a:pt x="14739620" y="2438400"/>
                  </a:cubicBezTo>
                  <a:cubicBezTo>
                    <a:pt x="14671039" y="2369820"/>
                    <a:pt x="14756130" y="2165350"/>
                    <a:pt x="14691359" y="2112010"/>
                  </a:cubicBezTo>
                  <a:cubicBezTo>
                    <a:pt x="14620239" y="2053590"/>
                    <a:pt x="14364970" y="2190750"/>
                    <a:pt x="14301470" y="2133600"/>
                  </a:cubicBezTo>
                  <a:cubicBezTo>
                    <a:pt x="14245589" y="2084070"/>
                    <a:pt x="14331950" y="1934210"/>
                    <a:pt x="14283689" y="1836420"/>
                  </a:cubicBezTo>
                  <a:cubicBezTo>
                    <a:pt x="14211300" y="1690370"/>
                    <a:pt x="13939520" y="1502410"/>
                    <a:pt x="13785850" y="1405890"/>
                  </a:cubicBezTo>
                  <a:cubicBezTo>
                    <a:pt x="13676630" y="1336040"/>
                    <a:pt x="13583920" y="1287780"/>
                    <a:pt x="13478509" y="1268730"/>
                  </a:cubicBezTo>
                  <a:cubicBezTo>
                    <a:pt x="13373100" y="1249680"/>
                    <a:pt x="13223239" y="1290320"/>
                    <a:pt x="13154659" y="1289050"/>
                  </a:cubicBezTo>
                  <a:cubicBezTo>
                    <a:pt x="13122909" y="1287780"/>
                    <a:pt x="13107670" y="1285240"/>
                    <a:pt x="13084809" y="1280160"/>
                  </a:cubicBezTo>
                  <a:cubicBezTo>
                    <a:pt x="13061950" y="1275080"/>
                    <a:pt x="13041630" y="1268730"/>
                    <a:pt x="13018770" y="1254760"/>
                  </a:cubicBezTo>
                  <a:cubicBezTo>
                    <a:pt x="12987020" y="1235710"/>
                    <a:pt x="12937489" y="1192530"/>
                    <a:pt x="12914630" y="1162050"/>
                  </a:cubicBezTo>
                  <a:cubicBezTo>
                    <a:pt x="12898120" y="1141730"/>
                    <a:pt x="12890500" y="1126490"/>
                    <a:pt x="12881610" y="1099820"/>
                  </a:cubicBezTo>
                  <a:cubicBezTo>
                    <a:pt x="12870180" y="1064260"/>
                    <a:pt x="12860020" y="1007110"/>
                    <a:pt x="12865100" y="961390"/>
                  </a:cubicBezTo>
                  <a:cubicBezTo>
                    <a:pt x="12870180" y="916940"/>
                    <a:pt x="12889230" y="868680"/>
                    <a:pt x="12914630" y="830580"/>
                  </a:cubicBezTo>
                  <a:cubicBezTo>
                    <a:pt x="12940030" y="793750"/>
                    <a:pt x="12979400" y="759460"/>
                    <a:pt x="13018770" y="737870"/>
                  </a:cubicBezTo>
                  <a:cubicBezTo>
                    <a:pt x="13059409" y="717550"/>
                    <a:pt x="13093700" y="711200"/>
                    <a:pt x="13154659" y="704850"/>
                  </a:cubicBezTo>
                  <a:cubicBezTo>
                    <a:pt x="13280389" y="690880"/>
                    <a:pt x="13643609" y="702310"/>
                    <a:pt x="13738859" y="721360"/>
                  </a:cubicBezTo>
                  <a:cubicBezTo>
                    <a:pt x="13771880" y="727710"/>
                    <a:pt x="13780770" y="731520"/>
                    <a:pt x="13803630" y="745490"/>
                  </a:cubicBezTo>
                  <a:cubicBezTo>
                    <a:pt x="13835380" y="764540"/>
                    <a:pt x="13882370" y="806450"/>
                    <a:pt x="13905230" y="835660"/>
                  </a:cubicBezTo>
                  <a:cubicBezTo>
                    <a:pt x="13921739" y="855980"/>
                    <a:pt x="13929359" y="871220"/>
                    <a:pt x="13936980" y="895350"/>
                  </a:cubicBezTo>
                  <a:cubicBezTo>
                    <a:pt x="13948409" y="930910"/>
                    <a:pt x="13956030" y="994410"/>
                    <a:pt x="13953489" y="1031240"/>
                  </a:cubicBezTo>
                  <a:cubicBezTo>
                    <a:pt x="13952220" y="1056640"/>
                    <a:pt x="13948409" y="1073150"/>
                    <a:pt x="13936980" y="1097280"/>
                  </a:cubicBezTo>
                  <a:cubicBezTo>
                    <a:pt x="13921739" y="1131570"/>
                    <a:pt x="13892530" y="1179830"/>
                    <a:pt x="13859509" y="1209040"/>
                  </a:cubicBezTo>
                  <a:cubicBezTo>
                    <a:pt x="13826489" y="1238250"/>
                    <a:pt x="13807439" y="1256030"/>
                    <a:pt x="13740130" y="1272540"/>
                  </a:cubicBezTo>
                  <a:cubicBezTo>
                    <a:pt x="13489939" y="1336040"/>
                    <a:pt x="12391389" y="1273810"/>
                    <a:pt x="11869420" y="1294130"/>
                  </a:cubicBezTo>
                  <a:cubicBezTo>
                    <a:pt x="11493500" y="1308100"/>
                    <a:pt x="11123930" y="1327150"/>
                    <a:pt x="10899139" y="1356360"/>
                  </a:cubicBezTo>
                  <a:cubicBezTo>
                    <a:pt x="10778489" y="1371600"/>
                    <a:pt x="10718800" y="1383030"/>
                    <a:pt x="10623550" y="1410970"/>
                  </a:cubicBezTo>
                  <a:cubicBezTo>
                    <a:pt x="10515600" y="1441450"/>
                    <a:pt x="10402570" y="1513840"/>
                    <a:pt x="10287000" y="1541780"/>
                  </a:cubicBezTo>
                  <a:cubicBezTo>
                    <a:pt x="10175239" y="1569720"/>
                    <a:pt x="10063480" y="1587500"/>
                    <a:pt x="9941560" y="1576070"/>
                  </a:cubicBezTo>
                  <a:cubicBezTo>
                    <a:pt x="9803130" y="1563370"/>
                    <a:pt x="9582150" y="1488440"/>
                    <a:pt x="9502139" y="1450340"/>
                  </a:cubicBezTo>
                  <a:cubicBezTo>
                    <a:pt x="9470389" y="1435100"/>
                    <a:pt x="9458960" y="1427480"/>
                    <a:pt x="9438639" y="1405890"/>
                  </a:cubicBezTo>
                  <a:cubicBezTo>
                    <a:pt x="9408160" y="1376680"/>
                    <a:pt x="9367520" y="1316990"/>
                    <a:pt x="9349739" y="1278890"/>
                  </a:cubicBezTo>
                  <a:cubicBezTo>
                    <a:pt x="9337039" y="1250950"/>
                    <a:pt x="9333230" y="1231900"/>
                    <a:pt x="9330689" y="1202690"/>
                  </a:cubicBezTo>
                  <a:cubicBezTo>
                    <a:pt x="9328150" y="1159510"/>
                    <a:pt x="9331960" y="1094740"/>
                    <a:pt x="9349739" y="1047750"/>
                  </a:cubicBezTo>
                  <a:cubicBezTo>
                    <a:pt x="9367520" y="1000760"/>
                    <a:pt x="9400539" y="953770"/>
                    <a:pt x="9438639" y="919480"/>
                  </a:cubicBezTo>
                  <a:cubicBezTo>
                    <a:pt x="9475470" y="886460"/>
                    <a:pt x="9511030" y="863600"/>
                    <a:pt x="9575800" y="847090"/>
                  </a:cubicBezTo>
                  <a:cubicBezTo>
                    <a:pt x="9701530" y="816610"/>
                    <a:pt x="9927589" y="831850"/>
                    <a:pt x="10161270" y="840740"/>
                  </a:cubicBezTo>
                  <a:cubicBezTo>
                    <a:pt x="10515600" y="853440"/>
                    <a:pt x="11281410" y="886460"/>
                    <a:pt x="11489689" y="953770"/>
                  </a:cubicBezTo>
                  <a:cubicBezTo>
                    <a:pt x="11559539" y="977900"/>
                    <a:pt x="11588750" y="1005840"/>
                    <a:pt x="11619230" y="1033780"/>
                  </a:cubicBezTo>
                  <a:cubicBezTo>
                    <a:pt x="11640820" y="1052830"/>
                    <a:pt x="11652250" y="1068070"/>
                    <a:pt x="11666220" y="1093470"/>
                  </a:cubicBezTo>
                  <a:cubicBezTo>
                    <a:pt x="11685270" y="1130300"/>
                    <a:pt x="11705589" y="1197610"/>
                    <a:pt x="11710670" y="1239520"/>
                  </a:cubicBezTo>
                  <a:cubicBezTo>
                    <a:pt x="11714480" y="1267460"/>
                    <a:pt x="11710670" y="1290320"/>
                    <a:pt x="11706860" y="1315720"/>
                  </a:cubicBezTo>
                  <a:cubicBezTo>
                    <a:pt x="11701780" y="1339850"/>
                    <a:pt x="11696700" y="1362710"/>
                    <a:pt x="11682730" y="1388110"/>
                  </a:cubicBezTo>
                  <a:cubicBezTo>
                    <a:pt x="11663680" y="1424940"/>
                    <a:pt x="11620500" y="1480820"/>
                    <a:pt x="11588750" y="1507490"/>
                  </a:cubicBezTo>
                  <a:cubicBezTo>
                    <a:pt x="11567160" y="1526540"/>
                    <a:pt x="11550650" y="1536700"/>
                    <a:pt x="11523980" y="1546860"/>
                  </a:cubicBezTo>
                  <a:cubicBezTo>
                    <a:pt x="11484610" y="1562100"/>
                    <a:pt x="11441430" y="1573530"/>
                    <a:pt x="11374120" y="1573530"/>
                  </a:cubicBezTo>
                  <a:cubicBezTo>
                    <a:pt x="11235689" y="1576070"/>
                    <a:pt x="10947400" y="1517650"/>
                    <a:pt x="10735310" y="1479550"/>
                  </a:cubicBezTo>
                  <a:cubicBezTo>
                    <a:pt x="10525760" y="1442720"/>
                    <a:pt x="10321289" y="1384300"/>
                    <a:pt x="10107930" y="1350010"/>
                  </a:cubicBezTo>
                  <a:cubicBezTo>
                    <a:pt x="9889489" y="1314450"/>
                    <a:pt x="9654539" y="1292860"/>
                    <a:pt x="9439910" y="1270000"/>
                  </a:cubicBezTo>
                  <a:cubicBezTo>
                    <a:pt x="9243060" y="1248410"/>
                    <a:pt x="9070339" y="1226820"/>
                    <a:pt x="8870950" y="1214120"/>
                  </a:cubicBezTo>
                  <a:cubicBezTo>
                    <a:pt x="8651239" y="1201420"/>
                    <a:pt x="8356600" y="1230630"/>
                    <a:pt x="8177530" y="1196340"/>
                  </a:cubicBezTo>
                  <a:cubicBezTo>
                    <a:pt x="8060689" y="1173480"/>
                    <a:pt x="7973060" y="1109980"/>
                    <a:pt x="7895589" y="1092200"/>
                  </a:cubicBezTo>
                  <a:cubicBezTo>
                    <a:pt x="7842250" y="1078230"/>
                    <a:pt x="7793989" y="1085850"/>
                    <a:pt x="7758430" y="1074420"/>
                  </a:cubicBezTo>
                  <a:cubicBezTo>
                    <a:pt x="7731760" y="1066800"/>
                    <a:pt x="7717789" y="1059180"/>
                    <a:pt x="7696200" y="1042670"/>
                  </a:cubicBezTo>
                  <a:cubicBezTo>
                    <a:pt x="7666989" y="1018540"/>
                    <a:pt x="7623810" y="970280"/>
                    <a:pt x="7604760" y="938530"/>
                  </a:cubicBezTo>
                  <a:cubicBezTo>
                    <a:pt x="7590789" y="915670"/>
                    <a:pt x="7584439" y="899160"/>
                    <a:pt x="7580630" y="873760"/>
                  </a:cubicBezTo>
                  <a:cubicBezTo>
                    <a:pt x="7573010" y="836930"/>
                    <a:pt x="7569200" y="778510"/>
                    <a:pt x="7580630" y="735330"/>
                  </a:cubicBezTo>
                  <a:cubicBezTo>
                    <a:pt x="7590789" y="692150"/>
                    <a:pt x="7621270" y="642620"/>
                    <a:pt x="7645400" y="613410"/>
                  </a:cubicBezTo>
                  <a:cubicBezTo>
                    <a:pt x="7661910" y="591820"/>
                    <a:pt x="7674610" y="580390"/>
                    <a:pt x="7697470" y="566420"/>
                  </a:cubicBezTo>
                  <a:cubicBezTo>
                    <a:pt x="7729220" y="547370"/>
                    <a:pt x="7764780" y="532130"/>
                    <a:pt x="7827010" y="518160"/>
                  </a:cubicBezTo>
                  <a:cubicBezTo>
                    <a:pt x="7967980" y="487680"/>
                    <a:pt x="8301989" y="499110"/>
                    <a:pt x="8544560" y="471170"/>
                  </a:cubicBezTo>
                  <a:cubicBezTo>
                    <a:pt x="8797289" y="440690"/>
                    <a:pt x="9009380" y="369570"/>
                    <a:pt x="9309100" y="340360"/>
                  </a:cubicBezTo>
                  <a:cubicBezTo>
                    <a:pt x="9734550" y="298450"/>
                    <a:pt x="10280650" y="311150"/>
                    <a:pt x="10857230" y="300990"/>
                  </a:cubicBezTo>
                  <a:cubicBezTo>
                    <a:pt x="11588750" y="289560"/>
                    <a:pt x="12793980" y="275590"/>
                    <a:pt x="13343889" y="281940"/>
                  </a:cubicBezTo>
                  <a:cubicBezTo>
                    <a:pt x="13615670" y="284480"/>
                    <a:pt x="13779500" y="283210"/>
                    <a:pt x="13953489" y="299720"/>
                  </a:cubicBezTo>
                  <a:cubicBezTo>
                    <a:pt x="14083030" y="312420"/>
                    <a:pt x="14235430" y="290830"/>
                    <a:pt x="14291309" y="356870"/>
                  </a:cubicBezTo>
                  <a:cubicBezTo>
                    <a:pt x="14347189" y="421640"/>
                    <a:pt x="14348459" y="642620"/>
                    <a:pt x="14293850" y="688340"/>
                  </a:cubicBezTo>
                  <a:cubicBezTo>
                    <a:pt x="14236700" y="735330"/>
                    <a:pt x="14053820" y="628650"/>
                    <a:pt x="13940789" y="617220"/>
                  </a:cubicBezTo>
                  <a:cubicBezTo>
                    <a:pt x="13837920" y="607060"/>
                    <a:pt x="13771880" y="610870"/>
                    <a:pt x="13643609" y="615950"/>
                  </a:cubicBezTo>
                  <a:cubicBezTo>
                    <a:pt x="13402309" y="623570"/>
                    <a:pt x="12844780" y="679450"/>
                    <a:pt x="12604750" y="690880"/>
                  </a:cubicBezTo>
                  <a:cubicBezTo>
                    <a:pt x="12477750" y="697230"/>
                    <a:pt x="12416789" y="690880"/>
                    <a:pt x="12312650" y="697230"/>
                  </a:cubicBezTo>
                  <a:cubicBezTo>
                    <a:pt x="12193270" y="704850"/>
                    <a:pt x="12106910" y="726440"/>
                    <a:pt x="11927839" y="736600"/>
                  </a:cubicBezTo>
                  <a:cubicBezTo>
                    <a:pt x="11512550" y="756920"/>
                    <a:pt x="10480039" y="725170"/>
                    <a:pt x="9859010" y="742950"/>
                  </a:cubicBezTo>
                  <a:cubicBezTo>
                    <a:pt x="9349740" y="756920"/>
                    <a:pt x="8851900" y="806450"/>
                    <a:pt x="8469630" y="815340"/>
                  </a:cubicBezTo>
                  <a:cubicBezTo>
                    <a:pt x="8200389" y="822960"/>
                    <a:pt x="7969250" y="820420"/>
                    <a:pt x="7781289" y="815340"/>
                  </a:cubicBezTo>
                  <a:cubicBezTo>
                    <a:pt x="7650480" y="812800"/>
                    <a:pt x="7555230" y="817880"/>
                    <a:pt x="7451089" y="801370"/>
                  </a:cubicBezTo>
                  <a:cubicBezTo>
                    <a:pt x="7354570" y="784860"/>
                    <a:pt x="7193280" y="770890"/>
                    <a:pt x="7176770" y="718820"/>
                  </a:cubicBezTo>
                  <a:cubicBezTo>
                    <a:pt x="7160260" y="666750"/>
                    <a:pt x="7338060" y="472440"/>
                    <a:pt x="7362189" y="482600"/>
                  </a:cubicBezTo>
                  <a:cubicBezTo>
                    <a:pt x="7385050" y="492760"/>
                    <a:pt x="7343139" y="690880"/>
                    <a:pt x="7316470" y="787400"/>
                  </a:cubicBezTo>
                  <a:cubicBezTo>
                    <a:pt x="7289800" y="882650"/>
                    <a:pt x="7207250" y="965200"/>
                    <a:pt x="7200900" y="1059180"/>
                  </a:cubicBezTo>
                  <a:cubicBezTo>
                    <a:pt x="7193280" y="1158240"/>
                    <a:pt x="7265670" y="1236980"/>
                    <a:pt x="7283450" y="1367790"/>
                  </a:cubicBezTo>
                  <a:cubicBezTo>
                    <a:pt x="7313930" y="1588770"/>
                    <a:pt x="7297420" y="2026920"/>
                    <a:pt x="7294880" y="2270760"/>
                  </a:cubicBezTo>
                  <a:cubicBezTo>
                    <a:pt x="7292339" y="2435860"/>
                    <a:pt x="7312660" y="2564130"/>
                    <a:pt x="7279639" y="2686050"/>
                  </a:cubicBezTo>
                  <a:cubicBezTo>
                    <a:pt x="7249160" y="2796540"/>
                    <a:pt x="7200900" y="2909570"/>
                    <a:pt x="7122160" y="2979420"/>
                  </a:cubicBezTo>
                  <a:cubicBezTo>
                    <a:pt x="7040880" y="3051810"/>
                    <a:pt x="6901180" y="3087370"/>
                    <a:pt x="6791960" y="3106420"/>
                  </a:cubicBezTo>
                  <a:cubicBezTo>
                    <a:pt x="6694170" y="3122930"/>
                    <a:pt x="6606539" y="3091180"/>
                    <a:pt x="6499860" y="3096260"/>
                  </a:cubicBezTo>
                  <a:cubicBezTo>
                    <a:pt x="6370320" y="3102610"/>
                    <a:pt x="6225540" y="3140710"/>
                    <a:pt x="6071870" y="3150870"/>
                  </a:cubicBezTo>
                  <a:cubicBezTo>
                    <a:pt x="5895340" y="3162300"/>
                    <a:pt x="5655310" y="3155950"/>
                    <a:pt x="5496560" y="3149600"/>
                  </a:cubicBezTo>
                  <a:cubicBezTo>
                    <a:pt x="5384800" y="3144520"/>
                    <a:pt x="5293360" y="3125470"/>
                    <a:pt x="5213350" y="3126740"/>
                  </a:cubicBezTo>
                  <a:cubicBezTo>
                    <a:pt x="5153660" y="3126740"/>
                    <a:pt x="5109210" y="3148330"/>
                    <a:pt x="5059680" y="3141980"/>
                  </a:cubicBezTo>
                  <a:cubicBezTo>
                    <a:pt x="5010150" y="3134360"/>
                    <a:pt x="4956810" y="3114040"/>
                    <a:pt x="4916170" y="3084830"/>
                  </a:cubicBezTo>
                  <a:cubicBezTo>
                    <a:pt x="4875530" y="3055620"/>
                    <a:pt x="4838700" y="3011170"/>
                    <a:pt x="4815840" y="2966720"/>
                  </a:cubicBezTo>
                  <a:cubicBezTo>
                    <a:pt x="4794250" y="2922270"/>
                    <a:pt x="4781550" y="2866390"/>
                    <a:pt x="4781550" y="2816860"/>
                  </a:cubicBezTo>
                  <a:cubicBezTo>
                    <a:pt x="4782820" y="2766060"/>
                    <a:pt x="4804410" y="2705100"/>
                    <a:pt x="4822190" y="2667000"/>
                  </a:cubicBezTo>
                  <a:cubicBezTo>
                    <a:pt x="4834890" y="2640330"/>
                    <a:pt x="4846320" y="2625090"/>
                    <a:pt x="4867910" y="2604770"/>
                  </a:cubicBezTo>
                  <a:cubicBezTo>
                    <a:pt x="4897120" y="2575560"/>
                    <a:pt x="4946650" y="2543810"/>
                    <a:pt x="4996180" y="2519680"/>
                  </a:cubicBezTo>
                  <a:cubicBezTo>
                    <a:pt x="5055870" y="2490470"/>
                    <a:pt x="5126990" y="2470150"/>
                    <a:pt x="5204460" y="2449830"/>
                  </a:cubicBezTo>
                  <a:cubicBezTo>
                    <a:pt x="5298440" y="2424430"/>
                    <a:pt x="5380990" y="2401570"/>
                    <a:pt x="5523230" y="2387600"/>
                  </a:cubicBezTo>
                  <a:cubicBezTo>
                    <a:pt x="5807710" y="2359660"/>
                    <a:pt x="6640830" y="2373630"/>
                    <a:pt x="6808470" y="2383790"/>
                  </a:cubicBezTo>
                  <a:cubicBezTo>
                    <a:pt x="6850380" y="2386330"/>
                    <a:pt x="6858000" y="2383790"/>
                    <a:pt x="6885939" y="2392680"/>
                  </a:cubicBezTo>
                  <a:cubicBezTo>
                    <a:pt x="6926580" y="2405380"/>
                    <a:pt x="6990080" y="2439670"/>
                    <a:pt x="7023100" y="2465070"/>
                  </a:cubicBezTo>
                  <a:cubicBezTo>
                    <a:pt x="7047230" y="2484120"/>
                    <a:pt x="7059930" y="2498090"/>
                    <a:pt x="7075170" y="2523490"/>
                  </a:cubicBezTo>
                  <a:cubicBezTo>
                    <a:pt x="7096760" y="2559050"/>
                    <a:pt x="7123430" y="2618740"/>
                    <a:pt x="7129780" y="2668270"/>
                  </a:cubicBezTo>
                  <a:cubicBezTo>
                    <a:pt x="7136130" y="2717800"/>
                    <a:pt x="7123430" y="2781300"/>
                    <a:pt x="7110730" y="2821940"/>
                  </a:cubicBezTo>
                  <a:cubicBezTo>
                    <a:pt x="7101839" y="2849880"/>
                    <a:pt x="7092950" y="2866390"/>
                    <a:pt x="7075170" y="2890520"/>
                  </a:cubicBezTo>
                  <a:cubicBezTo>
                    <a:pt x="7048500" y="2923540"/>
                    <a:pt x="7002780" y="2969260"/>
                    <a:pt x="6959600" y="2993390"/>
                  </a:cubicBezTo>
                  <a:cubicBezTo>
                    <a:pt x="6915150" y="3016250"/>
                    <a:pt x="6885939" y="3021330"/>
                    <a:pt x="6808470" y="3030220"/>
                  </a:cubicBezTo>
                  <a:cubicBezTo>
                    <a:pt x="6560820" y="3056890"/>
                    <a:pt x="5546090" y="3037840"/>
                    <a:pt x="5226050" y="2998470"/>
                  </a:cubicBezTo>
                  <a:cubicBezTo>
                    <a:pt x="5085080" y="2980690"/>
                    <a:pt x="4922520" y="2937510"/>
                    <a:pt x="4923790" y="2928620"/>
                  </a:cubicBezTo>
                  <a:cubicBezTo>
                    <a:pt x="4925060" y="2918460"/>
                    <a:pt x="5256530" y="2929890"/>
                    <a:pt x="5259070" y="2946400"/>
                  </a:cubicBezTo>
                  <a:cubicBezTo>
                    <a:pt x="5260340" y="2956560"/>
                    <a:pt x="5156200" y="2987040"/>
                    <a:pt x="5115560" y="2992120"/>
                  </a:cubicBezTo>
                  <a:cubicBezTo>
                    <a:pt x="5086350" y="2995930"/>
                    <a:pt x="5064760" y="2992120"/>
                    <a:pt x="5039360" y="2988310"/>
                  </a:cubicBezTo>
                  <a:cubicBezTo>
                    <a:pt x="5015230" y="2983230"/>
                    <a:pt x="4992370" y="2979420"/>
                    <a:pt x="4966970" y="2965450"/>
                  </a:cubicBezTo>
                  <a:cubicBezTo>
                    <a:pt x="4930140" y="2946400"/>
                    <a:pt x="4878070" y="2912110"/>
                    <a:pt x="4847590" y="2874010"/>
                  </a:cubicBezTo>
                  <a:cubicBezTo>
                    <a:pt x="4817110" y="2835910"/>
                    <a:pt x="4794250" y="2785110"/>
                    <a:pt x="4785360" y="2736850"/>
                  </a:cubicBezTo>
                  <a:cubicBezTo>
                    <a:pt x="4776470" y="2688590"/>
                    <a:pt x="4784090" y="2626360"/>
                    <a:pt x="4792980" y="2586990"/>
                  </a:cubicBezTo>
                  <a:cubicBezTo>
                    <a:pt x="4800600" y="2557780"/>
                    <a:pt x="4808220" y="2541270"/>
                    <a:pt x="4824730" y="2517140"/>
                  </a:cubicBezTo>
                  <a:cubicBezTo>
                    <a:pt x="4847590" y="2482850"/>
                    <a:pt x="4889500" y="2437130"/>
                    <a:pt x="4930140" y="2410460"/>
                  </a:cubicBezTo>
                  <a:cubicBezTo>
                    <a:pt x="4970780" y="2382520"/>
                    <a:pt x="5011420" y="2368550"/>
                    <a:pt x="5068570" y="2354580"/>
                  </a:cubicBezTo>
                  <a:cubicBezTo>
                    <a:pt x="5157470" y="2331720"/>
                    <a:pt x="5304790" y="2336800"/>
                    <a:pt x="5417820" y="2317750"/>
                  </a:cubicBezTo>
                  <a:cubicBezTo>
                    <a:pt x="5528310" y="2299970"/>
                    <a:pt x="5629910" y="2260600"/>
                    <a:pt x="5742940" y="2246630"/>
                  </a:cubicBezTo>
                  <a:cubicBezTo>
                    <a:pt x="5862320" y="2231390"/>
                    <a:pt x="5991860" y="2232660"/>
                    <a:pt x="6115050" y="2232660"/>
                  </a:cubicBezTo>
                  <a:cubicBezTo>
                    <a:pt x="6238240" y="2232660"/>
                    <a:pt x="6393180" y="2221230"/>
                    <a:pt x="6483350" y="2244090"/>
                  </a:cubicBezTo>
                  <a:cubicBezTo>
                    <a:pt x="6539230" y="2259330"/>
                    <a:pt x="6581139" y="2288540"/>
                    <a:pt x="6611620" y="2312670"/>
                  </a:cubicBezTo>
                  <a:cubicBezTo>
                    <a:pt x="6634480" y="2330450"/>
                    <a:pt x="6645910" y="2343150"/>
                    <a:pt x="6661150" y="2367280"/>
                  </a:cubicBezTo>
                  <a:cubicBezTo>
                    <a:pt x="6681470" y="2401570"/>
                    <a:pt x="6706870" y="2457450"/>
                    <a:pt x="6711950" y="2504440"/>
                  </a:cubicBezTo>
                  <a:cubicBezTo>
                    <a:pt x="6718300" y="2551430"/>
                    <a:pt x="6706870" y="2611120"/>
                    <a:pt x="6694170" y="2649220"/>
                  </a:cubicBezTo>
                  <a:cubicBezTo>
                    <a:pt x="6686550" y="2675890"/>
                    <a:pt x="6677660" y="2692400"/>
                    <a:pt x="6659880" y="2713990"/>
                  </a:cubicBezTo>
                  <a:cubicBezTo>
                    <a:pt x="6635750" y="2745740"/>
                    <a:pt x="6592570" y="2788920"/>
                    <a:pt x="6550660" y="2810510"/>
                  </a:cubicBezTo>
                  <a:cubicBezTo>
                    <a:pt x="6508750" y="2833370"/>
                    <a:pt x="6474460" y="2838450"/>
                    <a:pt x="6408420" y="2846070"/>
                  </a:cubicBezTo>
                  <a:cubicBezTo>
                    <a:pt x="6267450" y="2861310"/>
                    <a:pt x="5928360" y="2847340"/>
                    <a:pt x="5734050" y="2837180"/>
                  </a:cubicBezTo>
                  <a:cubicBezTo>
                    <a:pt x="5588000" y="2830830"/>
                    <a:pt x="5480050" y="2819400"/>
                    <a:pt x="5347970" y="2804160"/>
                  </a:cubicBezTo>
                  <a:cubicBezTo>
                    <a:pt x="5208270" y="2787650"/>
                    <a:pt x="5019040" y="2771140"/>
                    <a:pt x="4919980" y="2739390"/>
                  </a:cubicBezTo>
                  <a:cubicBezTo>
                    <a:pt x="4862830" y="2720340"/>
                    <a:pt x="4822190" y="2696210"/>
                    <a:pt x="4791710" y="2673350"/>
                  </a:cubicBezTo>
                  <a:cubicBezTo>
                    <a:pt x="4770120" y="2655570"/>
                    <a:pt x="4757420" y="2642870"/>
                    <a:pt x="4743450" y="2618740"/>
                  </a:cubicBezTo>
                  <a:cubicBezTo>
                    <a:pt x="4721860" y="2584450"/>
                    <a:pt x="4696460" y="2529840"/>
                    <a:pt x="4691380" y="2484120"/>
                  </a:cubicBezTo>
                  <a:cubicBezTo>
                    <a:pt x="4685030" y="2437130"/>
                    <a:pt x="4691380" y="2383790"/>
                    <a:pt x="4707890" y="2340610"/>
                  </a:cubicBezTo>
                  <a:cubicBezTo>
                    <a:pt x="4724400" y="2296160"/>
                    <a:pt x="4753610" y="2251710"/>
                    <a:pt x="4789170" y="2221230"/>
                  </a:cubicBezTo>
                  <a:cubicBezTo>
                    <a:pt x="4823460" y="2189480"/>
                    <a:pt x="4851400" y="2170430"/>
                    <a:pt x="4916170" y="2152650"/>
                  </a:cubicBezTo>
                  <a:cubicBezTo>
                    <a:pt x="5077460" y="2109470"/>
                    <a:pt x="5582920" y="2123440"/>
                    <a:pt x="5812790" y="2119630"/>
                  </a:cubicBezTo>
                  <a:cubicBezTo>
                    <a:pt x="5955030" y="2118360"/>
                    <a:pt x="6071870" y="2108200"/>
                    <a:pt x="6160770" y="2122170"/>
                  </a:cubicBezTo>
                  <a:cubicBezTo>
                    <a:pt x="6216650" y="2131060"/>
                    <a:pt x="6262370" y="2146300"/>
                    <a:pt x="6296660" y="2165350"/>
                  </a:cubicBezTo>
                  <a:cubicBezTo>
                    <a:pt x="6322060" y="2178050"/>
                    <a:pt x="6336030" y="2188210"/>
                    <a:pt x="6353810" y="2208530"/>
                  </a:cubicBezTo>
                  <a:cubicBezTo>
                    <a:pt x="6379210" y="2237740"/>
                    <a:pt x="6414770" y="2294890"/>
                    <a:pt x="6428740" y="2331720"/>
                  </a:cubicBezTo>
                  <a:cubicBezTo>
                    <a:pt x="6437630" y="2357120"/>
                    <a:pt x="6440170" y="2378710"/>
                    <a:pt x="6441440" y="2402840"/>
                  </a:cubicBezTo>
                  <a:cubicBezTo>
                    <a:pt x="6442710" y="2426970"/>
                    <a:pt x="6443980" y="2447290"/>
                    <a:pt x="6436360" y="2473960"/>
                  </a:cubicBezTo>
                  <a:cubicBezTo>
                    <a:pt x="6427470" y="2512060"/>
                    <a:pt x="6407150" y="2569210"/>
                    <a:pt x="6377940" y="2604770"/>
                  </a:cubicBezTo>
                  <a:cubicBezTo>
                    <a:pt x="6350000" y="2641600"/>
                    <a:pt x="6300470" y="2675890"/>
                    <a:pt x="6266180" y="2693670"/>
                  </a:cubicBezTo>
                  <a:cubicBezTo>
                    <a:pt x="6240780" y="2706370"/>
                    <a:pt x="6225540" y="2711450"/>
                    <a:pt x="6196330" y="2715260"/>
                  </a:cubicBezTo>
                  <a:cubicBezTo>
                    <a:pt x="6151880" y="2721610"/>
                    <a:pt x="6087110" y="2719070"/>
                    <a:pt x="6018530" y="2711450"/>
                  </a:cubicBezTo>
                  <a:cubicBezTo>
                    <a:pt x="5922010" y="2701290"/>
                    <a:pt x="5784850" y="2659380"/>
                    <a:pt x="5673090" y="2642870"/>
                  </a:cubicBezTo>
                  <a:cubicBezTo>
                    <a:pt x="5567680" y="2626360"/>
                    <a:pt x="5449570" y="2609850"/>
                    <a:pt x="5368290" y="2612390"/>
                  </a:cubicBezTo>
                  <a:cubicBezTo>
                    <a:pt x="5313680" y="2613660"/>
                    <a:pt x="5276850" y="2636520"/>
                    <a:pt x="5232400" y="2632710"/>
                  </a:cubicBezTo>
                  <a:cubicBezTo>
                    <a:pt x="5189220" y="2628900"/>
                    <a:pt x="5140960" y="2612390"/>
                    <a:pt x="5102860" y="2588260"/>
                  </a:cubicBezTo>
                  <a:cubicBezTo>
                    <a:pt x="5066030" y="2565400"/>
                    <a:pt x="5031740" y="2528570"/>
                    <a:pt x="5008880" y="2489200"/>
                  </a:cubicBezTo>
                  <a:cubicBezTo>
                    <a:pt x="4987290" y="2451100"/>
                    <a:pt x="4975860" y="2395220"/>
                    <a:pt x="4972050" y="2358390"/>
                  </a:cubicBezTo>
                  <a:cubicBezTo>
                    <a:pt x="4969510" y="2331720"/>
                    <a:pt x="4970780" y="2315210"/>
                    <a:pt x="4978400" y="2288540"/>
                  </a:cubicBezTo>
                  <a:cubicBezTo>
                    <a:pt x="4988560" y="2252980"/>
                    <a:pt x="5006340" y="2203450"/>
                    <a:pt x="5038090" y="2165350"/>
                  </a:cubicBezTo>
                  <a:cubicBezTo>
                    <a:pt x="5078730" y="2117090"/>
                    <a:pt x="5219700" y="2032000"/>
                    <a:pt x="5220970" y="2033270"/>
                  </a:cubicBezTo>
                  <a:cubicBezTo>
                    <a:pt x="5222240" y="2035810"/>
                    <a:pt x="5104130" y="2176780"/>
                    <a:pt x="4993640" y="2214880"/>
                  </a:cubicBezTo>
                  <a:cubicBezTo>
                    <a:pt x="4798060" y="2282190"/>
                    <a:pt x="4320540" y="2202180"/>
                    <a:pt x="4080510" y="2207260"/>
                  </a:cubicBezTo>
                  <a:cubicBezTo>
                    <a:pt x="3924300" y="2211070"/>
                    <a:pt x="3826510" y="2216150"/>
                    <a:pt x="3693160" y="2226310"/>
                  </a:cubicBezTo>
                  <a:cubicBezTo>
                    <a:pt x="3552190" y="2236470"/>
                    <a:pt x="3395980" y="2252980"/>
                    <a:pt x="3257550" y="2272030"/>
                  </a:cubicBezTo>
                  <a:cubicBezTo>
                    <a:pt x="3129280" y="2289810"/>
                    <a:pt x="3040380" y="2301240"/>
                    <a:pt x="2887980" y="2335530"/>
                  </a:cubicBezTo>
                  <a:cubicBezTo>
                    <a:pt x="2632710" y="2393950"/>
                    <a:pt x="2132330" y="2560320"/>
                    <a:pt x="1880870" y="2626360"/>
                  </a:cubicBezTo>
                  <a:cubicBezTo>
                    <a:pt x="1732280" y="2664460"/>
                    <a:pt x="1640840" y="2678430"/>
                    <a:pt x="1524000" y="2708910"/>
                  </a:cubicBezTo>
                  <a:cubicBezTo>
                    <a:pt x="1410970" y="2738120"/>
                    <a:pt x="1330960" y="2781300"/>
                    <a:pt x="1192530" y="2807970"/>
                  </a:cubicBezTo>
                  <a:cubicBezTo>
                    <a:pt x="974090" y="2849880"/>
                    <a:pt x="458470" y="2889250"/>
                    <a:pt x="326390" y="2886710"/>
                  </a:cubicBezTo>
                  <a:cubicBezTo>
                    <a:pt x="287020" y="2886710"/>
                    <a:pt x="278130" y="2886710"/>
                    <a:pt x="248920" y="2877820"/>
                  </a:cubicBezTo>
                  <a:cubicBezTo>
                    <a:pt x="209550" y="2865120"/>
                    <a:pt x="146050" y="2832100"/>
                    <a:pt x="113030" y="2805430"/>
                  </a:cubicBezTo>
                  <a:cubicBezTo>
                    <a:pt x="88900" y="2787650"/>
                    <a:pt x="76200" y="2772410"/>
                    <a:pt x="60960" y="2747010"/>
                  </a:cubicBezTo>
                  <a:cubicBezTo>
                    <a:pt x="39370" y="2711450"/>
                    <a:pt x="12700" y="2653030"/>
                    <a:pt x="6350" y="2603500"/>
                  </a:cubicBezTo>
                  <a:cubicBezTo>
                    <a:pt x="0" y="2553970"/>
                    <a:pt x="12700" y="2490470"/>
                    <a:pt x="25400" y="2449830"/>
                  </a:cubicBezTo>
                  <a:cubicBezTo>
                    <a:pt x="34290" y="2421890"/>
                    <a:pt x="46990" y="2402840"/>
                    <a:pt x="60960" y="2381250"/>
                  </a:cubicBezTo>
                  <a:cubicBezTo>
                    <a:pt x="76200" y="2359660"/>
                    <a:pt x="88900" y="2341880"/>
                    <a:pt x="113030" y="2322830"/>
                  </a:cubicBezTo>
                  <a:cubicBezTo>
                    <a:pt x="146050" y="2297430"/>
                    <a:pt x="193040" y="2265680"/>
                    <a:pt x="248920" y="2251710"/>
                  </a:cubicBezTo>
                  <a:cubicBezTo>
                    <a:pt x="326390" y="2231390"/>
                    <a:pt x="443230" y="2239010"/>
                    <a:pt x="539750" y="2242820"/>
                  </a:cubicBezTo>
                  <a:cubicBezTo>
                    <a:pt x="638810" y="2247900"/>
                    <a:pt x="717550" y="2259330"/>
                    <a:pt x="835660" y="2277110"/>
                  </a:cubicBezTo>
                  <a:cubicBezTo>
                    <a:pt x="1013460" y="2303780"/>
                    <a:pt x="1366520" y="2352040"/>
                    <a:pt x="1502410" y="2400300"/>
                  </a:cubicBezTo>
                  <a:cubicBezTo>
                    <a:pt x="1565910" y="2421890"/>
                    <a:pt x="1600200" y="2438400"/>
                    <a:pt x="1635760" y="2471420"/>
                  </a:cubicBezTo>
                  <a:cubicBezTo>
                    <a:pt x="1672590" y="2504440"/>
                    <a:pt x="1704340" y="2559050"/>
                    <a:pt x="1722120" y="2597150"/>
                  </a:cubicBezTo>
                  <a:cubicBezTo>
                    <a:pt x="1733550" y="2623820"/>
                    <a:pt x="1736090" y="2645410"/>
                    <a:pt x="1738630" y="2670810"/>
                  </a:cubicBezTo>
                  <a:cubicBezTo>
                    <a:pt x="1742440" y="2696210"/>
                    <a:pt x="1743710" y="2719070"/>
                    <a:pt x="1738630" y="2747010"/>
                  </a:cubicBezTo>
                  <a:cubicBezTo>
                    <a:pt x="1731010" y="2787650"/>
                    <a:pt x="1711960" y="2848610"/>
                    <a:pt x="1684020" y="2889250"/>
                  </a:cubicBezTo>
                  <a:cubicBezTo>
                    <a:pt x="1656080" y="2928620"/>
                    <a:pt x="1605280" y="2967990"/>
                    <a:pt x="1569720" y="2988310"/>
                  </a:cubicBezTo>
                  <a:cubicBezTo>
                    <a:pt x="1544320" y="3003550"/>
                    <a:pt x="1527810" y="3008630"/>
                    <a:pt x="1497330" y="3014980"/>
                  </a:cubicBezTo>
                  <a:cubicBezTo>
                    <a:pt x="1449070" y="3023870"/>
                    <a:pt x="1386840" y="3027680"/>
                    <a:pt x="1299210" y="3020060"/>
                  </a:cubicBezTo>
                  <a:cubicBezTo>
                    <a:pt x="1125220" y="3003550"/>
                    <a:pt x="669290" y="2909570"/>
                    <a:pt x="519430" y="2854960"/>
                  </a:cubicBezTo>
                  <a:cubicBezTo>
                    <a:pt x="454660" y="2832100"/>
                    <a:pt x="422910" y="2816860"/>
                    <a:pt x="387350" y="2785110"/>
                  </a:cubicBezTo>
                  <a:cubicBezTo>
                    <a:pt x="350520" y="2753360"/>
                    <a:pt x="318770" y="2707640"/>
                    <a:pt x="302260" y="2661920"/>
                  </a:cubicBezTo>
                  <a:cubicBezTo>
                    <a:pt x="284480" y="2616200"/>
                    <a:pt x="278130" y="2561590"/>
                    <a:pt x="283210" y="2513330"/>
                  </a:cubicBezTo>
                  <a:cubicBezTo>
                    <a:pt x="289560" y="2465070"/>
                    <a:pt x="316230" y="2407920"/>
                    <a:pt x="336550" y="2372360"/>
                  </a:cubicBezTo>
                  <a:cubicBezTo>
                    <a:pt x="351790" y="2348230"/>
                    <a:pt x="364490" y="2334260"/>
                    <a:pt x="387350" y="2316480"/>
                  </a:cubicBezTo>
                  <a:cubicBezTo>
                    <a:pt x="419100" y="2291080"/>
                    <a:pt x="481330" y="2258060"/>
                    <a:pt x="519430" y="2246630"/>
                  </a:cubicBezTo>
                  <a:cubicBezTo>
                    <a:pt x="547370" y="2237740"/>
                    <a:pt x="562610" y="2237740"/>
                    <a:pt x="594360" y="2237740"/>
                  </a:cubicBezTo>
                  <a:cubicBezTo>
                    <a:pt x="651510" y="2236470"/>
                    <a:pt x="722630" y="2245360"/>
                    <a:pt x="833120" y="2256790"/>
                  </a:cubicBezTo>
                  <a:cubicBezTo>
                    <a:pt x="1089660" y="2284730"/>
                    <a:pt x="1945640" y="2377440"/>
                    <a:pt x="2099310" y="2426970"/>
                  </a:cubicBezTo>
                  <a:cubicBezTo>
                    <a:pt x="2136140" y="2438400"/>
                    <a:pt x="2141220" y="2443480"/>
                    <a:pt x="2162810" y="2459990"/>
                  </a:cubicBezTo>
                  <a:cubicBezTo>
                    <a:pt x="2193290" y="2484120"/>
                    <a:pt x="2236470" y="2526030"/>
                    <a:pt x="2258060" y="2567940"/>
                  </a:cubicBezTo>
                  <a:cubicBezTo>
                    <a:pt x="2279650" y="2608580"/>
                    <a:pt x="2292350" y="2659380"/>
                    <a:pt x="2292350" y="2706370"/>
                  </a:cubicBezTo>
                  <a:cubicBezTo>
                    <a:pt x="2291080" y="2752090"/>
                    <a:pt x="2273300" y="2809240"/>
                    <a:pt x="2256790" y="2844800"/>
                  </a:cubicBezTo>
                  <a:cubicBezTo>
                    <a:pt x="2245360" y="2870200"/>
                    <a:pt x="2232660" y="2886710"/>
                    <a:pt x="2216150" y="2904490"/>
                  </a:cubicBezTo>
                  <a:cubicBezTo>
                    <a:pt x="2200910" y="2922270"/>
                    <a:pt x="2185670" y="2937510"/>
                    <a:pt x="2162810" y="2951480"/>
                  </a:cubicBezTo>
                  <a:cubicBezTo>
                    <a:pt x="2128520" y="2971800"/>
                    <a:pt x="2066290" y="2995930"/>
                    <a:pt x="2028190" y="3002280"/>
                  </a:cubicBezTo>
                  <a:cubicBezTo>
                    <a:pt x="2001520" y="3007360"/>
                    <a:pt x="1988820" y="3004820"/>
                    <a:pt x="1957070" y="3002280"/>
                  </a:cubicBezTo>
                  <a:cubicBezTo>
                    <a:pt x="1892300" y="2997200"/>
                    <a:pt x="1788160" y="2964180"/>
                    <a:pt x="1664970" y="2952750"/>
                  </a:cubicBezTo>
                  <a:cubicBezTo>
                    <a:pt x="1457960" y="2932430"/>
                    <a:pt x="981710" y="2959100"/>
                    <a:pt x="824230" y="2938780"/>
                  </a:cubicBezTo>
                  <a:cubicBezTo>
                    <a:pt x="762000" y="2929890"/>
                    <a:pt x="732790" y="2926080"/>
                    <a:pt x="694690" y="2905760"/>
                  </a:cubicBezTo>
                  <a:cubicBezTo>
                    <a:pt x="656590" y="2886710"/>
                    <a:pt x="617220" y="2846070"/>
                    <a:pt x="594360" y="2818130"/>
                  </a:cubicBezTo>
                  <a:cubicBezTo>
                    <a:pt x="579120" y="2797810"/>
                    <a:pt x="571500" y="2782570"/>
                    <a:pt x="563880" y="2758440"/>
                  </a:cubicBezTo>
                  <a:cubicBezTo>
                    <a:pt x="552450" y="2724150"/>
                    <a:pt x="542290" y="2668270"/>
                    <a:pt x="547370" y="2626360"/>
                  </a:cubicBezTo>
                  <a:cubicBezTo>
                    <a:pt x="552450" y="2583180"/>
                    <a:pt x="576580" y="2532380"/>
                    <a:pt x="594360" y="2500630"/>
                  </a:cubicBezTo>
                  <a:cubicBezTo>
                    <a:pt x="608330" y="2479040"/>
                    <a:pt x="622300" y="2465070"/>
                    <a:pt x="640080" y="2451100"/>
                  </a:cubicBezTo>
                  <a:cubicBezTo>
                    <a:pt x="656590" y="2435860"/>
                    <a:pt x="671830" y="2423160"/>
                    <a:pt x="694690" y="2413000"/>
                  </a:cubicBezTo>
                  <a:cubicBezTo>
                    <a:pt x="727710" y="2397760"/>
                    <a:pt x="824230" y="2379980"/>
                    <a:pt x="824230" y="2379980"/>
                  </a:cubicBezTo>
                </a:path>
              </a:pathLst>
            </a:custGeom>
            <a:solidFill>
              <a:srgbClr val="FEFEFE"/>
            </a:solidFill>
            <a:ln cap="sq">
              <a:noFill/>
              <a:prstDash val="solid"/>
              <a:miter/>
            </a:ln>
          </p:spPr>
        </p:sp>
      </p:grpSp>
      <p:grpSp>
        <p:nvGrpSpPr>
          <p:cNvPr name="Group 17" id="17"/>
          <p:cNvGrpSpPr/>
          <p:nvPr/>
        </p:nvGrpSpPr>
        <p:grpSpPr>
          <a:xfrm rot="0">
            <a:off x="15787688" y="3832860"/>
            <a:ext cx="1604962" cy="870585"/>
            <a:chOff x="0" y="0"/>
            <a:chExt cx="2139950" cy="1160780"/>
          </a:xfrm>
        </p:grpSpPr>
        <p:sp>
          <p:nvSpPr>
            <p:cNvPr name="Freeform 18" id="18"/>
            <p:cNvSpPr/>
            <p:nvPr/>
          </p:nvSpPr>
          <p:spPr>
            <a:xfrm flipH="false" flipV="false" rot="0">
              <a:off x="50800" y="41910"/>
              <a:ext cx="2076450" cy="1071880"/>
            </a:xfrm>
            <a:custGeom>
              <a:avLst/>
              <a:gdLst/>
              <a:ahLst/>
              <a:cxnLst/>
              <a:rect r="r" b="b" t="t" l="l"/>
              <a:pathLst>
                <a:path h="1071880" w="2076450">
                  <a:moveTo>
                    <a:pt x="0" y="711200"/>
                  </a:moveTo>
                  <a:cubicBezTo>
                    <a:pt x="0" y="711200"/>
                    <a:pt x="6350" y="687070"/>
                    <a:pt x="8890" y="674370"/>
                  </a:cubicBezTo>
                  <a:cubicBezTo>
                    <a:pt x="12700" y="662940"/>
                    <a:pt x="17780" y="638810"/>
                    <a:pt x="17780" y="638810"/>
                  </a:cubicBezTo>
                  <a:cubicBezTo>
                    <a:pt x="17780" y="638810"/>
                    <a:pt x="17780" y="638810"/>
                    <a:pt x="17780" y="637540"/>
                  </a:cubicBezTo>
                  <a:cubicBezTo>
                    <a:pt x="17780" y="637540"/>
                    <a:pt x="29210" y="615950"/>
                    <a:pt x="35560" y="604520"/>
                  </a:cubicBezTo>
                  <a:cubicBezTo>
                    <a:pt x="41910" y="593090"/>
                    <a:pt x="52070" y="571500"/>
                    <a:pt x="53340" y="571500"/>
                  </a:cubicBezTo>
                  <a:cubicBezTo>
                    <a:pt x="53340" y="570230"/>
                    <a:pt x="69850" y="552450"/>
                    <a:pt x="77470" y="542290"/>
                  </a:cubicBezTo>
                  <a:cubicBezTo>
                    <a:pt x="86360" y="533400"/>
                    <a:pt x="102870" y="514350"/>
                    <a:pt x="102870" y="514350"/>
                  </a:cubicBezTo>
                  <a:cubicBezTo>
                    <a:pt x="102870" y="514350"/>
                    <a:pt x="123190" y="500380"/>
                    <a:pt x="133350" y="492760"/>
                  </a:cubicBezTo>
                  <a:cubicBezTo>
                    <a:pt x="143510" y="485140"/>
                    <a:pt x="163830" y="471170"/>
                    <a:pt x="165100" y="471170"/>
                  </a:cubicBezTo>
                  <a:cubicBezTo>
                    <a:pt x="165100" y="471170"/>
                    <a:pt x="187960" y="462280"/>
                    <a:pt x="200660" y="457200"/>
                  </a:cubicBezTo>
                  <a:cubicBezTo>
                    <a:pt x="212090" y="453390"/>
                    <a:pt x="234950" y="443230"/>
                    <a:pt x="234950" y="443230"/>
                  </a:cubicBezTo>
                  <a:cubicBezTo>
                    <a:pt x="234950" y="443230"/>
                    <a:pt x="234950" y="443230"/>
                    <a:pt x="236220" y="443230"/>
                  </a:cubicBezTo>
                  <a:cubicBezTo>
                    <a:pt x="238760" y="443230"/>
                    <a:pt x="279400" y="445770"/>
                    <a:pt x="280670" y="441960"/>
                  </a:cubicBezTo>
                  <a:cubicBezTo>
                    <a:pt x="281940" y="440690"/>
                    <a:pt x="279400" y="439420"/>
                    <a:pt x="278130" y="435610"/>
                  </a:cubicBezTo>
                  <a:cubicBezTo>
                    <a:pt x="273050" y="426720"/>
                    <a:pt x="261620" y="393700"/>
                    <a:pt x="257810" y="372110"/>
                  </a:cubicBezTo>
                  <a:cubicBezTo>
                    <a:pt x="254000" y="350520"/>
                    <a:pt x="252730" y="327660"/>
                    <a:pt x="254000" y="304800"/>
                  </a:cubicBezTo>
                  <a:cubicBezTo>
                    <a:pt x="255270" y="283210"/>
                    <a:pt x="259080" y="260350"/>
                    <a:pt x="266700" y="238760"/>
                  </a:cubicBezTo>
                  <a:cubicBezTo>
                    <a:pt x="273050" y="217170"/>
                    <a:pt x="281940" y="196850"/>
                    <a:pt x="293370" y="177800"/>
                  </a:cubicBezTo>
                  <a:cubicBezTo>
                    <a:pt x="304800" y="158750"/>
                    <a:pt x="320040" y="140970"/>
                    <a:pt x="335280" y="124460"/>
                  </a:cubicBezTo>
                  <a:cubicBezTo>
                    <a:pt x="350520" y="109220"/>
                    <a:pt x="369570" y="95250"/>
                    <a:pt x="388620" y="83820"/>
                  </a:cubicBezTo>
                  <a:cubicBezTo>
                    <a:pt x="407670" y="72390"/>
                    <a:pt x="427990" y="62230"/>
                    <a:pt x="449580" y="55880"/>
                  </a:cubicBezTo>
                  <a:cubicBezTo>
                    <a:pt x="471170" y="49530"/>
                    <a:pt x="515620" y="44450"/>
                    <a:pt x="515620" y="44450"/>
                  </a:cubicBezTo>
                  <a:cubicBezTo>
                    <a:pt x="515620" y="44450"/>
                    <a:pt x="665480" y="34290"/>
                    <a:pt x="748030" y="30480"/>
                  </a:cubicBezTo>
                  <a:cubicBezTo>
                    <a:pt x="838200" y="25400"/>
                    <a:pt x="941070" y="19050"/>
                    <a:pt x="1037590" y="15240"/>
                  </a:cubicBezTo>
                  <a:cubicBezTo>
                    <a:pt x="1131570" y="11430"/>
                    <a:pt x="1225550" y="0"/>
                    <a:pt x="1318260" y="8890"/>
                  </a:cubicBezTo>
                  <a:cubicBezTo>
                    <a:pt x="1409700" y="16510"/>
                    <a:pt x="1490980" y="33020"/>
                    <a:pt x="1588770" y="66040"/>
                  </a:cubicBezTo>
                  <a:cubicBezTo>
                    <a:pt x="1714500" y="107950"/>
                    <a:pt x="1926590" y="154940"/>
                    <a:pt x="2000250" y="259080"/>
                  </a:cubicBezTo>
                  <a:cubicBezTo>
                    <a:pt x="2070100" y="356870"/>
                    <a:pt x="2076450" y="558800"/>
                    <a:pt x="2038350" y="661670"/>
                  </a:cubicBezTo>
                  <a:cubicBezTo>
                    <a:pt x="2006600" y="745490"/>
                    <a:pt x="1913890" y="796290"/>
                    <a:pt x="1837690" y="848360"/>
                  </a:cubicBezTo>
                  <a:cubicBezTo>
                    <a:pt x="1758950" y="902970"/>
                    <a:pt x="1661160" y="957580"/>
                    <a:pt x="1567180" y="980440"/>
                  </a:cubicBezTo>
                  <a:cubicBezTo>
                    <a:pt x="1475740" y="1002030"/>
                    <a:pt x="1353820" y="984250"/>
                    <a:pt x="1278890" y="985520"/>
                  </a:cubicBezTo>
                  <a:cubicBezTo>
                    <a:pt x="1231900" y="985520"/>
                    <a:pt x="1203960" y="980440"/>
                    <a:pt x="1163320" y="985520"/>
                  </a:cubicBezTo>
                  <a:cubicBezTo>
                    <a:pt x="1117600" y="990600"/>
                    <a:pt x="1076960" y="1008380"/>
                    <a:pt x="1019810" y="1019810"/>
                  </a:cubicBezTo>
                  <a:cubicBezTo>
                    <a:pt x="933450" y="1035050"/>
                    <a:pt x="800100" y="1061720"/>
                    <a:pt x="693420" y="1066800"/>
                  </a:cubicBezTo>
                  <a:cubicBezTo>
                    <a:pt x="590550" y="1071880"/>
                    <a:pt x="391160" y="1051560"/>
                    <a:pt x="388620" y="1051560"/>
                  </a:cubicBezTo>
                  <a:cubicBezTo>
                    <a:pt x="387350" y="1051560"/>
                    <a:pt x="363220" y="1055370"/>
                    <a:pt x="351790" y="1056640"/>
                  </a:cubicBezTo>
                  <a:cubicBezTo>
                    <a:pt x="339090" y="1057910"/>
                    <a:pt x="313690" y="1061720"/>
                    <a:pt x="313690" y="1061720"/>
                  </a:cubicBezTo>
                  <a:cubicBezTo>
                    <a:pt x="313690" y="1061720"/>
                    <a:pt x="288290" y="1057910"/>
                    <a:pt x="275590" y="1056640"/>
                  </a:cubicBezTo>
                  <a:cubicBezTo>
                    <a:pt x="264160" y="1055370"/>
                    <a:pt x="238760" y="1052830"/>
                    <a:pt x="238760" y="1052830"/>
                  </a:cubicBezTo>
                  <a:cubicBezTo>
                    <a:pt x="237490" y="1052830"/>
                    <a:pt x="214630" y="1043940"/>
                    <a:pt x="203200" y="1038860"/>
                  </a:cubicBezTo>
                  <a:cubicBezTo>
                    <a:pt x="191770" y="1035050"/>
                    <a:pt x="167640" y="1026160"/>
                    <a:pt x="167640" y="1026160"/>
                  </a:cubicBezTo>
                  <a:cubicBezTo>
                    <a:pt x="167640" y="1026160"/>
                    <a:pt x="147320" y="1012190"/>
                    <a:pt x="137160" y="1004570"/>
                  </a:cubicBezTo>
                  <a:cubicBezTo>
                    <a:pt x="125730" y="998220"/>
                    <a:pt x="105410" y="984250"/>
                    <a:pt x="105410" y="984250"/>
                  </a:cubicBezTo>
                  <a:cubicBezTo>
                    <a:pt x="105410" y="982980"/>
                    <a:pt x="88900" y="965200"/>
                    <a:pt x="80010" y="955040"/>
                  </a:cubicBezTo>
                  <a:cubicBezTo>
                    <a:pt x="71120" y="946150"/>
                    <a:pt x="54610" y="928370"/>
                    <a:pt x="54610" y="927100"/>
                  </a:cubicBezTo>
                  <a:cubicBezTo>
                    <a:pt x="54610" y="927100"/>
                    <a:pt x="43180" y="905510"/>
                    <a:pt x="36830" y="894080"/>
                  </a:cubicBezTo>
                  <a:cubicBezTo>
                    <a:pt x="31750" y="882650"/>
                    <a:pt x="19050" y="861060"/>
                    <a:pt x="19050" y="861060"/>
                  </a:cubicBezTo>
                  <a:cubicBezTo>
                    <a:pt x="19050" y="859790"/>
                    <a:pt x="12700" y="835660"/>
                    <a:pt x="10160" y="824230"/>
                  </a:cubicBezTo>
                  <a:cubicBezTo>
                    <a:pt x="7620" y="811530"/>
                    <a:pt x="1270" y="787400"/>
                    <a:pt x="1270" y="787400"/>
                  </a:cubicBezTo>
                  <a:cubicBezTo>
                    <a:pt x="1270" y="786130"/>
                    <a:pt x="1270" y="762000"/>
                    <a:pt x="1270" y="749300"/>
                  </a:cubicBezTo>
                  <a:cubicBezTo>
                    <a:pt x="1270" y="736600"/>
                    <a:pt x="0" y="711200"/>
                    <a:pt x="0" y="711200"/>
                  </a:cubicBezTo>
                </a:path>
              </a:pathLst>
            </a:custGeom>
            <a:solidFill>
              <a:srgbClr val="FEFEFE"/>
            </a:solidFill>
            <a:ln cap="sq">
              <a:noFill/>
              <a:prstDash val="solid"/>
              <a:miter/>
            </a:ln>
          </p:spPr>
        </p:sp>
      </p:grpSp>
      <p:sp>
        <p:nvSpPr>
          <p:cNvPr name="Freeform 19" id="19"/>
          <p:cNvSpPr/>
          <p:nvPr/>
        </p:nvSpPr>
        <p:spPr>
          <a:xfrm flipH="false" flipV="false" rot="0">
            <a:off x="328948" y="4980211"/>
            <a:ext cx="3334648" cy="1506618"/>
          </a:xfrm>
          <a:custGeom>
            <a:avLst/>
            <a:gdLst/>
            <a:ahLst/>
            <a:cxnLst/>
            <a:rect r="r" b="b" t="t" l="l"/>
            <a:pathLst>
              <a:path h="1506618" w="3334648">
                <a:moveTo>
                  <a:pt x="0" y="0"/>
                </a:moveTo>
                <a:lnTo>
                  <a:pt x="3334648" y="0"/>
                </a:lnTo>
                <a:lnTo>
                  <a:pt x="3334648" y="1506618"/>
                </a:lnTo>
                <a:lnTo>
                  <a:pt x="0" y="1506618"/>
                </a:lnTo>
                <a:lnTo>
                  <a:pt x="0" y="0"/>
                </a:lnTo>
                <a:close/>
              </a:path>
            </a:pathLst>
          </a:custGeom>
          <a:blipFill>
            <a:blip r:embed="rId3"/>
            <a:stretch>
              <a:fillRect l="0" t="0" r="0" b="0"/>
            </a:stretch>
          </a:blipFill>
        </p:spPr>
      </p:sp>
      <p:sp>
        <p:nvSpPr>
          <p:cNvPr name="Freeform 20" id="20"/>
          <p:cNvSpPr/>
          <p:nvPr/>
        </p:nvSpPr>
        <p:spPr>
          <a:xfrm flipH="false" flipV="false" rot="0">
            <a:off x="4509135" y="5292544"/>
            <a:ext cx="2854169" cy="1289534"/>
          </a:xfrm>
          <a:custGeom>
            <a:avLst/>
            <a:gdLst/>
            <a:ahLst/>
            <a:cxnLst/>
            <a:rect r="r" b="b" t="t" l="l"/>
            <a:pathLst>
              <a:path h="1289534" w="2854169">
                <a:moveTo>
                  <a:pt x="0" y="0"/>
                </a:moveTo>
                <a:lnTo>
                  <a:pt x="2854169" y="0"/>
                </a:lnTo>
                <a:lnTo>
                  <a:pt x="2854169" y="1289535"/>
                </a:lnTo>
                <a:lnTo>
                  <a:pt x="0" y="1289535"/>
                </a:lnTo>
                <a:lnTo>
                  <a:pt x="0" y="0"/>
                </a:lnTo>
                <a:close/>
              </a:path>
            </a:pathLst>
          </a:custGeom>
          <a:blipFill>
            <a:blip r:embed="rId3"/>
            <a:stretch>
              <a:fillRect l="0" t="0" r="0" b="0"/>
            </a:stretch>
          </a:blipFill>
        </p:spPr>
      </p:sp>
      <p:sp>
        <p:nvSpPr>
          <p:cNvPr name="Freeform 21" id="21"/>
          <p:cNvSpPr/>
          <p:nvPr/>
        </p:nvSpPr>
        <p:spPr>
          <a:xfrm flipH="false" flipV="false" rot="0">
            <a:off x="11737227" y="5143500"/>
            <a:ext cx="3214481" cy="1452326"/>
          </a:xfrm>
          <a:custGeom>
            <a:avLst/>
            <a:gdLst/>
            <a:ahLst/>
            <a:cxnLst/>
            <a:rect r="r" b="b" t="t" l="l"/>
            <a:pathLst>
              <a:path h="1452326" w="3214481">
                <a:moveTo>
                  <a:pt x="0" y="0"/>
                </a:moveTo>
                <a:lnTo>
                  <a:pt x="3214481" y="0"/>
                </a:lnTo>
                <a:lnTo>
                  <a:pt x="3214481" y="1452326"/>
                </a:lnTo>
                <a:lnTo>
                  <a:pt x="0" y="1452326"/>
                </a:lnTo>
                <a:lnTo>
                  <a:pt x="0" y="0"/>
                </a:lnTo>
                <a:close/>
              </a:path>
            </a:pathLst>
          </a:custGeom>
          <a:blipFill>
            <a:blip r:embed="rId3"/>
            <a:stretch>
              <a:fillRect l="0" t="0" r="0" b="0"/>
            </a:stretch>
          </a:blipFill>
        </p:spPr>
      </p:sp>
      <p:sp>
        <p:nvSpPr>
          <p:cNvPr name="Freeform 22" id="22"/>
          <p:cNvSpPr/>
          <p:nvPr/>
        </p:nvSpPr>
        <p:spPr>
          <a:xfrm flipH="false" flipV="false" rot="0">
            <a:off x="15144962" y="5276169"/>
            <a:ext cx="2890414" cy="1305910"/>
          </a:xfrm>
          <a:custGeom>
            <a:avLst/>
            <a:gdLst/>
            <a:ahLst/>
            <a:cxnLst/>
            <a:rect r="r" b="b" t="t" l="l"/>
            <a:pathLst>
              <a:path h="1305910" w="2890414">
                <a:moveTo>
                  <a:pt x="0" y="0"/>
                </a:moveTo>
                <a:lnTo>
                  <a:pt x="2890414" y="0"/>
                </a:lnTo>
                <a:lnTo>
                  <a:pt x="2890414" y="1305910"/>
                </a:lnTo>
                <a:lnTo>
                  <a:pt x="0" y="1305910"/>
                </a:lnTo>
                <a:lnTo>
                  <a:pt x="0" y="0"/>
                </a:lnTo>
                <a:close/>
              </a:path>
            </a:pathLst>
          </a:custGeom>
          <a:blipFill>
            <a:blip r:embed="rId3"/>
            <a:stretch>
              <a:fillRect l="0" t="0" r="0" b="0"/>
            </a:stretch>
          </a:blipFill>
        </p:spPr>
      </p:sp>
      <p:sp>
        <p:nvSpPr>
          <p:cNvPr name="TextBox 23" id="23"/>
          <p:cNvSpPr txBox="true"/>
          <p:nvPr/>
        </p:nvSpPr>
        <p:spPr>
          <a:xfrm rot="0">
            <a:off x="4637925" y="650865"/>
            <a:ext cx="8864983" cy="67947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Canva Sans Bold"/>
                <a:ea typeface="Canva Sans Bold"/>
                <a:cs typeface="Canva Sans Bold"/>
                <a:sym typeface="Canva Sans Bold"/>
              </a:rPr>
              <a:t>One random image form Each Class </a:t>
            </a:r>
          </a:p>
        </p:txBody>
      </p:sp>
      <p:sp>
        <p:nvSpPr>
          <p:cNvPr name="TextBox 24" id="24"/>
          <p:cNvSpPr txBox="true"/>
          <p:nvPr/>
        </p:nvSpPr>
        <p:spPr>
          <a:xfrm rot="0">
            <a:off x="11382077" y="3075623"/>
            <a:ext cx="2759988" cy="1251585"/>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Canva Sans"/>
                <a:ea typeface="Canva Sans"/>
                <a:cs typeface="Canva Sans"/>
                <a:sym typeface="Canva Sans"/>
              </a:rPr>
              <a:t>Sunflower </a:t>
            </a:r>
          </a:p>
          <a:p>
            <a:pPr algn="ctr">
              <a:lnSpc>
                <a:spcPts val="5039"/>
              </a:lnSpc>
              <a:spcBef>
                <a:spcPct val="0"/>
              </a:spcBef>
            </a:pPr>
            <a:r>
              <a:rPr lang="en-US" sz="3599">
                <a:solidFill>
                  <a:srgbClr val="000000"/>
                </a:solidFill>
                <a:latin typeface="Canva Sans"/>
                <a:ea typeface="Canva Sans"/>
                <a:cs typeface="Canva Sans"/>
                <a:sym typeface="Canva Sans"/>
              </a:rPr>
              <a:t>699 imagses</a:t>
            </a:r>
          </a:p>
        </p:txBody>
      </p:sp>
      <p:sp>
        <p:nvSpPr>
          <p:cNvPr name="TextBox 25" id="25"/>
          <p:cNvSpPr txBox="true"/>
          <p:nvPr/>
        </p:nvSpPr>
        <p:spPr>
          <a:xfrm rot="0">
            <a:off x="14961233" y="2983825"/>
            <a:ext cx="2463827" cy="1251506"/>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ea typeface="Canva Sans"/>
                <a:cs typeface="Canva Sans"/>
                <a:sym typeface="Canva Sans"/>
              </a:rPr>
              <a:t>Tulip </a:t>
            </a:r>
          </a:p>
          <a:p>
            <a:pPr algn="ctr">
              <a:lnSpc>
                <a:spcPts val="5039"/>
              </a:lnSpc>
              <a:spcBef>
                <a:spcPct val="0"/>
              </a:spcBef>
            </a:pPr>
            <a:r>
              <a:rPr lang="en-US" sz="3599">
                <a:solidFill>
                  <a:srgbClr val="000000"/>
                </a:solidFill>
                <a:latin typeface="Canva Sans"/>
                <a:ea typeface="Canva Sans"/>
                <a:cs typeface="Canva Sans"/>
                <a:sym typeface="Canva Sans"/>
              </a:rPr>
              <a:t>799 images</a:t>
            </a:r>
          </a:p>
        </p:txBody>
      </p:sp>
      <p:sp>
        <p:nvSpPr>
          <p:cNvPr name="TextBox 26" id="26"/>
          <p:cNvSpPr txBox="true"/>
          <p:nvPr/>
        </p:nvSpPr>
        <p:spPr>
          <a:xfrm rot="0">
            <a:off x="7725777" y="2993350"/>
            <a:ext cx="2594028" cy="1251506"/>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ea typeface="Canva Sans"/>
                <a:cs typeface="Canva Sans"/>
                <a:sym typeface="Canva Sans"/>
              </a:rPr>
              <a:t>roses</a:t>
            </a:r>
          </a:p>
          <a:p>
            <a:pPr algn="ctr">
              <a:lnSpc>
                <a:spcPts val="5039"/>
              </a:lnSpc>
              <a:spcBef>
                <a:spcPct val="0"/>
              </a:spcBef>
            </a:pPr>
            <a:r>
              <a:rPr lang="en-US" sz="3599">
                <a:solidFill>
                  <a:srgbClr val="000000"/>
                </a:solidFill>
                <a:latin typeface="Canva Sans"/>
                <a:ea typeface="Canva Sans"/>
                <a:cs typeface="Canva Sans"/>
                <a:sym typeface="Canva Sans"/>
              </a:rPr>
              <a:t> 691 images</a:t>
            </a:r>
          </a:p>
        </p:txBody>
      </p:sp>
      <p:sp>
        <p:nvSpPr>
          <p:cNvPr name="TextBox 27" id="27"/>
          <p:cNvSpPr txBox="true"/>
          <p:nvPr/>
        </p:nvSpPr>
        <p:spPr>
          <a:xfrm rot="0">
            <a:off x="328948" y="2983825"/>
            <a:ext cx="2471451" cy="1251506"/>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a:ea typeface="Canva Sans"/>
                <a:cs typeface="Canva Sans"/>
                <a:sym typeface="Canva Sans"/>
              </a:rPr>
              <a:t>Daisy </a:t>
            </a:r>
          </a:p>
          <a:p>
            <a:pPr algn="ctr">
              <a:lnSpc>
                <a:spcPts val="5040"/>
              </a:lnSpc>
              <a:spcBef>
                <a:spcPct val="0"/>
              </a:spcBef>
            </a:pPr>
            <a:r>
              <a:rPr lang="en-US" sz="3600">
                <a:solidFill>
                  <a:srgbClr val="000000"/>
                </a:solidFill>
                <a:latin typeface="Canva Sans"/>
                <a:ea typeface="Canva Sans"/>
                <a:cs typeface="Canva Sans"/>
                <a:sym typeface="Canva Sans"/>
              </a:rPr>
              <a:t>633 images</a:t>
            </a:r>
          </a:p>
        </p:txBody>
      </p:sp>
      <p:sp>
        <p:nvSpPr>
          <p:cNvPr name="TextBox 28" id="28"/>
          <p:cNvSpPr txBox="true"/>
          <p:nvPr/>
        </p:nvSpPr>
        <p:spPr>
          <a:xfrm rot="0">
            <a:off x="4005452" y="2983825"/>
            <a:ext cx="2603421" cy="125158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ea typeface="Canva Sans"/>
                <a:cs typeface="Canva Sans"/>
                <a:sym typeface="Canva Sans"/>
              </a:rPr>
              <a:t>Dandelions </a:t>
            </a:r>
          </a:p>
          <a:p>
            <a:pPr algn="ctr">
              <a:lnSpc>
                <a:spcPts val="5039"/>
              </a:lnSpc>
              <a:spcBef>
                <a:spcPct val="0"/>
              </a:spcBef>
            </a:pPr>
            <a:r>
              <a:rPr lang="en-US" sz="3599">
                <a:solidFill>
                  <a:srgbClr val="000000"/>
                </a:solidFill>
                <a:latin typeface="Canva Sans"/>
                <a:ea typeface="Canva Sans"/>
                <a:cs typeface="Canva Sans"/>
                <a:sym typeface="Canva Sans"/>
              </a:rPr>
              <a:t>898 images</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210745" y="839130"/>
            <a:ext cx="18077255" cy="8647429"/>
          </a:xfrm>
          <a:prstGeom prst="rect">
            <a:avLst/>
          </a:prstGeom>
        </p:spPr>
        <p:txBody>
          <a:bodyPr anchor="t" rtlCol="false" tIns="0" lIns="0" bIns="0" rIns="0">
            <a:spAutoFit/>
          </a:bodyPr>
          <a:lstStyle/>
          <a:p>
            <a:pPr algn="l" marL="820429" indent="-410214" lvl="1">
              <a:lnSpc>
                <a:spcPts val="5320"/>
              </a:lnSpc>
              <a:buFont typeface="Arial"/>
              <a:buChar char="•"/>
            </a:pPr>
            <a:r>
              <a:rPr lang="en-US" sz="3800">
                <a:solidFill>
                  <a:srgbClr val="000000"/>
                </a:solidFill>
                <a:latin typeface="Canva Sans"/>
                <a:ea typeface="Canva Sans"/>
                <a:cs typeface="Canva Sans"/>
                <a:sym typeface="Canva Sans"/>
              </a:rPr>
              <a:t>MobileNetV2 Frozen Base refers to using the MobileNetV2 architecture with its </a:t>
            </a:r>
            <a:r>
              <a:rPr lang="en-US" b="true" sz="3800" u="sng">
                <a:solidFill>
                  <a:srgbClr val="000000"/>
                </a:solidFill>
                <a:latin typeface="Canva Sans Bold"/>
                <a:ea typeface="Canva Sans Bold"/>
                <a:cs typeface="Canva Sans Bold"/>
                <a:sym typeface="Canva Sans Bold"/>
              </a:rPr>
              <a:t>base layers frozen during training</a:t>
            </a:r>
            <a:r>
              <a:rPr lang="en-US" sz="3800">
                <a:solidFill>
                  <a:srgbClr val="000000"/>
                </a:solidFill>
                <a:latin typeface="Canva Sans"/>
                <a:ea typeface="Canva Sans"/>
                <a:cs typeface="Canva Sans"/>
                <a:sym typeface="Canva Sans"/>
              </a:rPr>
              <a:t>. MobileNetV2 is a lightweight neural network that uses special convolution layers to extract important image features quickly and efficiently. When used with a frozen base, the lower layers of MobileNetV2 — which are pre-trained on a large dataset such as ImageNet — are kept unchanged while training on a new dataset. These fr</a:t>
            </a:r>
            <a:r>
              <a:rPr lang="en-US" sz="3800">
                <a:solidFill>
                  <a:srgbClr val="000000"/>
                </a:solidFill>
                <a:latin typeface="Canva Sans"/>
                <a:ea typeface="Canva Sans"/>
                <a:cs typeface="Canva Sans"/>
                <a:sym typeface="Canva Sans"/>
              </a:rPr>
              <a:t>ozen layers act as a fixed feature extractor, capturing essential image characteristics like edges, colors, and textures. Only the top layers or classifier layers are trained to learn the specific categories of the new dataset, such as different types of flowers in this project. This approach allows the model to utilize the strong feature extraction capability of the pre-trained MobileNetV2 base while adapting the final layers to the new classification task.</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7827"/>
            <a:ext cx="16074384" cy="9931347"/>
          </a:xfrm>
          <a:custGeom>
            <a:avLst/>
            <a:gdLst/>
            <a:ahLst/>
            <a:cxnLst/>
            <a:rect r="r" b="b" t="t" l="l"/>
            <a:pathLst>
              <a:path h="9931347" w="16074384">
                <a:moveTo>
                  <a:pt x="0" y="0"/>
                </a:moveTo>
                <a:lnTo>
                  <a:pt x="16074384" y="0"/>
                </a:lnTo>
                <a:lnTo>
                  <a:pt x="16074384" y="9931346"/>
                </a:lnTo>
                <a:lnTo>
                  <a:pt x="0" y="9931346"/>
                </a:lnTo>
                <a:lnTo>
                  <a:pt x="0" y="0"/>
                </a:lnTo>
                <a:close/>
              </a:path>
            </a:pathLst>
          </a:custGeom>
          <a:blipFill>
            <a:blip r:embed="rId2"/>
            <a:stretch>
              <a:fillRect l="0" t="0" r="-27061"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7336" y="-108830"/>
            <a:ext cx="16633329" cy="10395830"/>
          </a:xfrm>
          <a:custGeom>
            <a:avLst/>
            <a:gdLst/>
            <a:ahLst/>
            <a:cxnLst/>
            <a:rect r="r" b="b" t="t" l="l"/>
            <a:pathLst>
              <a:path h="10395830" w="16633329">
                <a:moveTo>
                  <a:pt x="0" y="0"/>
                </a:moveTo>
                <a:lnTo>
                  <a:pt x="16633328" y="0"/>
                </a:lnTo>
                <a:lnTo>
                  <a:pt x="16633328" y="10395830"/>
                </a:lnTo>
                <a:lnTo>
                  <a:pt x="0" y="10395830"/>
                </a:lnTo>
                <a:lnTo>
                  <a:pt x="0"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50581" y="4639165"/>
            <a:ext cx="8986838" cy="903895"/>
          </a:xfrm>
          <a:prstGeom prst="rect">
            <a:avLst/>
          </a:prstGeom>
        </p:spPr>
        <p:txBody>
          <a:bodyPr anchor="t" rtlCol="false" tIns="0" lIns="0" bIns="0" rIns="0">
            <a:spAutoFit/>
          </a:bodyPr>
          <a:lstStyle/>
          <a:p>
            <a:pPr algn="ctr">
              <a:lnSpc>
                <a:spcPts val="7403"/>
              </a:lnSpc>
              <a:spcBef>
                <a:spcPct val="0"/>
              </a:spcBef>
            </a:pPr>
            <a:r>
              <a:rPr lang="en-US" b="true" sz="5288">
                <a:solidFill>
                  <a:srgbClr val="000000"/>
                </a:solidFill>
                <a:latin typeface="Canva Sans Bold"/>
                <a:ea typeface="Canva Sans Bold"/>
                <a:cs typeface="Canva Sans Bold"/>
                <a:sym typeface="Canva Sans Bold"/>
              </a:rPr>
              <a:t>MobileNetV2 : </a:t>
            </a:r>
            <a:r>
              <a:rPr lang="en-US" b="true" sz="5288">
                <a:solidFill>
                  <a:srgbClr val="FF3131"/>
                </a:solidFill>
                <a:latin typeface="Canva Sans Bold"/>
                <a:ea typeface="Canva Sans Bold"/>
                <a:cs typeface="Canva Sans Bold"/>
                <a:sym typeface="Canva Sans Bold"/>
              </a:rPr>
              <a:t>Fine Tunning</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050" y="1065551"/>
            <a:ext cx="18288000" cy="9842500"/>
          </a:xfrm>
          <a:prstGeom prst="rect">
            <a:avLst/>
          </a:prstGeom>
        </p:spPr>
        <p:txBody>
          <a:bodyPr anchor="t" rtlCol="false" tIns="0" lIns="0" bIns="0" rIns="0">
            <a:spAutoFit/>
          </a:bodyPr>
          <a:lstStyle/>
          <a:p>
            <a:pPr algn="l" marL="863596" indent="-431798" lvl="1">
              <a:lnSpc>
                <a:spcPts val="5599"/>
              </a:lnSpc>
              <a:buFont typeface="Arial"/>
              <a:buChar char="•"/>
            </a:pPr>
            <a:r>
              <a:rPr lang="en-US" sz="3999">
                <a:solidFill>
                  <a:srgbClr val="000000"/>
                </a:solidFill>
                <a:latin typeface="Canva Sans"/>
                <a:ea typeface="Canva Sans"/>
                <a:cs typeface="Canva Sans"/>
                <a:sym typeface="Canva Sans"/>
              </a:rPr>
              <a:t>Fine-tuning in M</a:t>
            </a:r>
            <a:r>
              <a:rPr lang="en-US" sz="3999">
                <a:solidFill>
                  <a:srgbClr val="000000"/>
                </a:solidFill>
                <a:latin typeface="Canva Sans"/>
                <a:ea typeface="Canva Sans"/>
                <a:cs typeface="Canva Sans"/>
                <a:sym typeface="Canva Sans"/>
              </a:rPr>
              <a:t>obileNetV2 means unfreezing some or all of the layers of the pre-trained model and training them again on a new dataset. Unlike the frozen base approach, here the model’s earlier layers are allowed to update their weights slightly based on the new data. This helps the network adjust its pre-learned features to better match the patterns of the new dataset.</a:t>
            </a:r>
          </a:p>
          <a:p>
            <a:pPr algn="l">
              <a:lnSpc>
                <a:spcPts val="5599"/>
              </a:lnSpc>
            </a:pPr>
          </a:p>
          <a:p>
            <a:pPr algn="l" marL="863596" indent="-431798" lvl="1">
              <a:lnSpc>
                <a:spcPts val="5599"/>
              </a:lnSpc>
              <a:buFont typeface="Arial"/>
              <a:buChar char="•"/>
            </a:pPr>
            <a:r>
              <a:rPr lang="en-US" sz="3999">
                <a:solidFill>
                  <a:srgbClr val="000000"/>
                </a:solidFill>
                <a:latin typeface="Canva Sans"/>
                <a:ea typeface="Canva Sans"/>
                <a:cs typeface="Canva Sans"/>
                <a:sym typeface="Canva Sans"/>
              </a:rPr>
              <a:t>In this process, the model starts with the pre-trained weights from ImageNet and then continues training — usually with a small learning rate — so that it doesn’t forget the useful features it already learned. Essentially, fine-tuning lets MobileNetV2 adapt its feature extraction to the new task, improving how well it understands and classifies the new images.</a:t>
            </a:r>
          </a:p>
          <a:p>
            <a:pPr algn="l">
              <a:lnSpc>
                <a:spcPts val="5599"/>
              </a:lnSpc>
            </a:pP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705715"/>
            <a:ext cx="18288000" cy="2770795"/>
          </a:xfrm>
          <a:prstGeom prst="rect">
            <a:avLst/>
          </a:prstGeom>
        </p:spPr>
        <p:txBody>
          <a:bodyPr anchor="t" rtlCol="false" tIns="0" lIns="0" bIns="0" rIns="0">
            <a:spAutoFit/>
          </a:bodyPr>
          <a:lstStyle/>
          <a:p>
            <a:pPr algn="l" marL="1141801" indent="-570901" lvl="1">
              <a:lnSpc>
                <a:spcPts val="7403"/>
              </a:lnSpc>
              <a:buFont typeface="Arial"/>
              <a:buChar char="•"/>
            </a:pPr>
            <a:r>
              <a:rPr lang="en-US" b="true" sz="5288">
                <a:solidFill>
                  <a:srgbClr val="1FAD5C"/>
                </a:solidFill>
                <a:latin typeface="Canva Sans Bold"/>
                <a:ea typeface="Canva Sans Bold"/>
                <a:cs typeface="Canva Sans Bold"/>
                <a:sym typeface="Canva Sans Bold"/>
              </a:rPr>
              <a:t>Unfreeze</a:t>
            </a:r>
            <a:r>
              <a:rPr lang="en-US" b="true" sz="5288">
                <a:solidFill>
                  <a:srgbClr val="000000"/>
                </a:solidFill>
                <a:latin typeface="Canva Sans Bold"/>
                <a:ea typeface="Canva Sans Bold"/>
                <a:cs typeface="Canva Sans Bold"/>
                <a:sym typeface="Canva Sans Bold"/>
              </a:rPr>
              <a:t> the </a:t>
            </a:r>
            <a:r>
              <a:rPr lang="en-US" b="true" sz="5288">
                <a:solidFill>
                  <a:srgbClr val="FF3131"/>
                </a:solidFill>
                <a:latin typeface="Canva Sans Bold"/>
                <a:ea typeface="Canva Sans Bold"/>
                <a:cs typeface="Canva Sans Bold"/>
                <a:sym typeface="Canva Sans Bold"/>
              </a:rPr>
              <a:t>last 40 layers</a:t>
            </a:r>
            <a:r>
              <a:rPr lang="en-US" b="true" sz="5288">
                <a:solidFill>
                  <a:srgbClr val="000000"/>
                </a:solidFill>
                <a:latin typeface="Canva Sans Bold"/>
                <a:ea typeface="Canva Sans Bold"/>
                <a:cs typeface="Canva Sans Bold"/>
                <a:sym typeface="Canva Sans Bold"/>
              </a:rPr>
              <a:t> and makes them trainable, allowing the CNN to adjust to the dataset while keeping earlier general features intact.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1410910" y="2354859"/>
            <a:ext cx="15466179" cy="5577281"/>
          </a:xfrm>
          <a:custGeom>
            <a:avLst/>
            <a:gdLst/>
            <a:ahLst/>
            <a:cxnLst/>
            <a:rect r="r" b="b" t="t" l="l"/>
            <a:pathLst>
              <a:path h="5577281" w="15466179">
                <a:moveTo>
                  <a:pt x="0" y="0"/>
                </a:moveTo>
                <a:lnTo>
                  <a:pt x="15466180" y="0"/>
                </a:lnTo>
                <a:lnTo>
                  <a:pt x="15466180" y="5577282"/>
                </a:lnTo>
                <a:lnTo>
                  <a:pt x="0" y="5577282"/>
                </a:lnTo>
                <a:lnTo>
                  <a:pt x="0" y="0"/>
                </a:lnTo>
                <a:close/>
              </a:path>
            </a:pathLst>
          </a:custGeom>
          <a:blipFill>
            <a:blip r:embed="rId2"/>
            <a:stretch>
              <a:fillRect l="0" t="0" r="-85348" b="-43915"/>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1231" y="1099714"/>
            <a:ext cx="13285539" cy="8087572"/>
          </a:xfrm>
          <a:custGeom>
            <a:avLst/>
            <a:gdLst/>
            <a:ahLst/>
            <a:cxnLst/>
            <a:rect r="r" b="b" t="t" l="l"/>
            <a:pathLst>
              <a:path h="8087572" w="13285539">
                <a:moveTo>
                  <a:pt x="0" y="0"/>
                </a:moveTo>
                <a:lnTo>
                  <a:pt x="13285538" y="0"/>
                </a:lnTo>
                <a:lnTo>
                  <a:pt x="13285538" y="8087572"/>
                </a:lnTo>
                <a:lnTo>
                  <a:pt x="0" y="8087572"/>
                </a:lnTo>
                <a:lnTo>
                  <a:pt x="0" y="0"/>
                </a:lnTo>
                <a:close/>
              </a:path>
            </a:pathLst>
          </a:custGeom>
          <a:blipFill>
            <a:blip r:embed="rId2"/>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032010" y="4639313"/>
            <a:ext cx="8721605" cy="903599"/>
          </a:xfrm>
          <a:prstGeom prst="rect">
            <a:avLst/>
          </a:prstGeom>
        </p:spPr>
        <p:txBody>
          <a:bodyPr anchor="t" rtlCol="false" tIns="0" lIns="0" bIns="0" rIns="0">
            <a:spAutoFit/>
          </a:bodyPr>
          <a:lstStyle/>
          <a:p>
            <a:pPr algn="ctr">
              <a:lnSpc>
                <a:spcPts val="7420"/>
              </a:lnSpc>
              <a:spcBef>
                <a:spcPct val="0"/>
              </a:spcBef>
            </a:pPr>
            <a:r>
              <a:rPr lang="en-US" b="true" sz="5300">
                <a:solidFill>
                  <a:srgbClr val="000000"/>
                </a:solidFill>
                <a:latin typeface="Canva Sans Bold"/>
                <a:ea typeface="Canva Sans Bold"/>
                <a:cs typeface="Canva Sans Bold"/>
                <a:sym typeface="Canva Sans Bold"/>
              </a:rPr>
              <a:t>Comparing the models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40384" cy="8170192"/>
          </a:xfrm>
          <a:custGeom>
            <a:avLst/>
            <a:gdLst/>
            <a:ahLst/>
            <a:cxnLst/>
            <a:rect r="r" b="b" t="t" l="l"/>
            <a:pathLst>
              <a:path h="8170192" w="16340384">
                <a:moveTo>
                  <a:pt x="0" y="0"/>
                </a:moveTo>
                <a:lnTo>
                  <a:pt x="16340384" y="0"/>
                </a:lnTo>
                <a:lnTo>
                  <a:pt x="16340384" y="8170192"/>
                </a:lnTo>
                <a:lnTo>
                  <a:pt x="0" y="8170192"/>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879905" y="4133204"/>
            <a:ext cx="6528190" cy="2770624"/>
          </a:xfrm>
          <a:prstGeom prst="rect">
            <a:avLst/>
          </a:prstGeom>
        </p:spPr>
        <p:txBody>
          <a:bodyPr anchor="t" rtlCol="false" tIns="0" lIns="0" bIns="0" rIns="0">
            <a:spAutoFit/>
          </a:bodyPr>
          <a:lstStyle/>
          <a:p>
            <a:pPr algn="ctr">
              <a:lnSpc>
                <a:spcPts val="7420"/>
              </a:lnSpc>
            </a:pPr>
            <a:r>
              <a:rPr lang="en-US" sz="5300" b="true">
                <a:solidFill>
                  <a:srgbClr val="000000"/>
                </a:solidFill>
                <a:latin typeface="Canva Sans Bold"/>
                <a:ea typeface="Canva Sans Bold"/>
                <a:cs typeface="Canva Sans Bold"/>
                <a:sym typeface="Canva Sans Bold"/>
              </a:rPr>
              <a:t>Loading the dataset</a:t>
            </a:r>
          </a:p>
          <a:p>
            <a:pPr algn="ctr">
              <a:lnSpc>
                <a:spcPts val="7420"/>
              </a:lnSpc>
            </a:pPr>
          </a:p>
          <a:p>
            <a:pPr algn="ctr">
              <a:lnSpc>
                <a:spcPts val="7420"/>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9857" y="931429"/>
            <a:ext cx="16848286" cy="8424143"/>
          </a:xfrm>
          <a:custGeom>
            <a:avLst/>
            <a:gdLst/>
            <a:ahLst/>
            <a:cxnLst/>
            <a:rect r="r" b="b" t="t" l="l"/>
            <a:pathLst>
              <a:path h="8424143" w="16848286">
                <a:moveTo>
                  <a:pt x="0" y="0"/>
                </a:moveTo>
                <a:lnTo>
                  <a:pt x="16848286" y="0"/>
                </a:lnTo>
                <a:lnTo>
                  <a:pt x="16848286" y="8424142"/>
                </a:lnTo>
                <a:lnTo>
                  <a:pt x="0" y="8424142"/>
                </a:lnTo>
                <a:lnTo>
                  <a:pt x="0" y="0"/>
                </a:lnTo>
                <a:close/>
              </a:path>
            </a:pathLst>
          </a:custGeom>
          <a:blipFill>
            <a:blip r:embed="rId2"/>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2961" y="-214144"/>
            <a:ext cx="13972833" cy="10501144"/>
          </a:xfrm>
          <a:custGeom>
            <a:avLst/>
            <a:gdLst/>
            <a:ahLst/>
            <a:cxnLst/>
            <a:rect r="r" b="b" t="t" l="l"/>
            <a:pathLst>
              <a:path h="10501144" w="13972833">
                <a:moveTo>
                  <a:pt x="0" y="0"/>
                </a:moveTo>
                <a:lnTo>
                  <a:pt x="13972833" y="0"/>
                </a:lnTo>
                <a:lnTo>
                  <a:pt x="13972833" y="10501144"/>
                </a:lnTo>
                <a:lnTo>
                  <a:pt x="0" y="10501144"/>
                </a:lnTo>
                <a:lnTo>
                  <a:pt x="0" y="0"/>
                </a:lnTo>
                <a:close/>
              </a:path>
            </a:pathLst>
          </a:custGeom>
          <a:blipFill>
            <a:blip r:embed="rId2"/>
            <a:stretch>
              <a:fillRect l="0" t="-578" r="-1363" b="-578"/>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1789" y="-283229"/>
            <a:ext cx="14093639" cy="10570229"/>
          </a:xfrm>
          <a:custGeom>
            <a:avLst/>
            <a:gdLst/>
            <a:ahLst/>
            <a:cxnLst/>
            <a:rect r="r" b="b" t="t" l="l"/>
            <a:pathLst>
              <a:path h="10570229" w="14093639">
                <a:moveTo>
                  <a:pt x="0" y="0"/>
                </a:moveTo>
                <a:lnTo>
                  <a:pt x="14093639" y="0"/>
                </a:lnTo>
                <a:lnTo>
                  <a:pt x="14093639" y="10570229"/>
                </a:lnTo>
                <a:lnTo>
                  <a:pt x="0" y="10570229"/>
                </a:lnTo>
                <a:lnTo>
                  <a:pt x="0" y="0"/>
                </a:lnTo>
                <a:close/>
              </a:path>
            </a:pathLst>
          </a:custGeom>
          <a:blipFill>
            <a:blip r:embed="rId2"/>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4453" y="-502512"/>
            <a:ext cx="14386015" cy="10789512"/>
          </a:xfrm>
          <a:custGeom>
            <a:avLst/>
            <a:gdLst/>
            <a:ahLst/>
            <a:cxnLst/>
            <a:rect r="r" b="b" t="t" l="l"/>
            <a:pathLst>
              <a:path h="10789512" w="14386015">
                <a:moveTo>
                  <a:pt x="0" y="0"/>
                </a:moveTo>
                <a:lnTo>
                  <a:pt x="14386016" y="0"/>
                </a:lnTo>
                <a:lnTo>
                  <a:pt x="14386016" y="10789512"/>
                </a:lnTo>
                <a:lnTo>
                  <a:pt x="0" y="10789512"/>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5817" y="-718112"/>
            <a:ext cx="14673483" cy="11005112"/>
          </a:xfrm>
          <a:custGeom>
            <a:avLst/>
            <a:gdLst/>
            <a:ahLst/>
            <a:cxnLst/>
            <a:rect r="r" b="b" t="t" l="l"/>
            <a:pathLst>
              <a:path h="11005112" w="14673483">
                <a:moveTo>
                  <a:pt x="0" y="0"/>
                </a:moveTo>
                <a:lnTo>
                  <a:pt x="14673483" y="0"/>
                </a:lnTo>
                <a:lnTo>
                  <a:pt x="14673483" y="11005112"/>
                </a:lnTo>
                <a:lnTo>
                  <a:pt x="0" y="11005112"/>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4068" y="-392194"/>
            <a:ext cx="14120171" cy="10679194"/>
          </a:xfrm>
          <a:custGeom>
            <a:avLst/>
            <a:gdLst/>
            <a:ahLst/>
            <a:cxnLst/>
            <a:rect r="r" b="b" t="t" l="l"/>
            <a:pathLst>
              <a:path h="10679194" w="14120171">
                <a:moveTo>
                  <a:pt x="0" y="0"/>
                </a:moveTo>
                <a:lnTo>
                  <a:pt x="14120171" y="0"/>
                </a:lnTo>
                <a:lnTo>
                  <a:pt x="14120171" y="10679194"/>
                </a:lnTo>
                <a:lnTo>
                  <a:pt x="0" y="10679194"/>
                </a:lnTo>
                <a:lnTo>
                  <a:pt x="0" y="0"/>
                </a:lnTo>
                <a:close/>
              </a:path>
            </a:pathLst>
          </a:custGeom>
          <a:blipFill>
            <a:blip r:embed="rId2"/>
            <a:stretch>
              <a:fillRect l="-481" t="0" r="-481"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316173" y="328353"/>
          <a:ext cx="9429750" cy="3771900"/>
        </p:xfrm>
        <a:graphic>
          <a:graphicData uri="http://schemas.openxmlformats.org/presentationml/2006/ole">
            <p:oleObj imgW="11315700" imgH="5651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50085" y="3833643"/>
            <a:ext cx="3587830" cy="1566847"/>
          </a:xfrm>
          <a:prstGeom prst="rect">
            <a:avLst/>
          </a:prstGeom>
        </p:spPr>
        <p:txBody>
          <a:bodyPr anchor="t" rtlCol="false" tIns="0" lIns="0" bIns="0" rIns="0">
            <a:spAutoFit/>
          </a:bodyPr>
          <a:lstStyle/>
          <a:p>
            <a:pPr algn="ctr">
              <a:lnSpc>
                <a:spcPts val="12863"/>
              </a:lnSpc>
              <a:spcBef>
                <a:spcPct val="0"/>
              </a:spcBef>
            </a:pPr>
            <a:r>
              <a:rPr lang="en-US" b="true" sz="9188">
                <a:solidFill>
                  <a:srgbClr val="000000"/>
                </a:solidFill>
                <a:latin typeface="Canva Sans Bold"/>
                <a:ea typeface="Canva Sans Bold"/>
                <a:cs typeface="Canva Sans Bold"/>
                <a:sym typeface="Canva Sans Bold"/>
              </a:rPr>
              <a:t>Bonus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3798" y="0"/>
            <a:ext cx="15520403" cy="10386410"/>
          </a:xfrm>
          <a:custGeom>
            <a:avLst/>
            <a:gdLst/>
            <a:ahLst/>
            <a:cxnLst/>
            <a:rect r="r" b="b" t="t" l="l"/>
            <a:pathLst>
              <a:path h="10386410" w="15520403">
                <a:moveTo>
                  <a:pt x="0" y="0"/>
                </a:moveTo>
                <a:lnTo>
                  <a:pt x="15520404" y="0"/>
                </a:lnTo>
                <a:lnTo>
                  <a:pt x="15520404" y="10386410"/>
                </a:lnTo>
                <a:lnTo>
                  <a:pt x="0" y="10386410"/>
                </a:lnTo>
                <a:lnTo>
                  <a:pt x="0" y="0"/>
                </a:lnTo>
                <a:close/>
              </a:path>
            </a:pathLst>
          </a:custGeom>
          <a:blipFill>
            <a:blip r:embed="rId2"/>
            <a:stretch>
              <a:fillRect l="-3400" t="-6098" r="-10202"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7026" y="-89873"/>
            <a:ext cx="12448343" cy="10466746"/>
          </a:xfrm>
          <a:custGeom>
            <a:avLst/>
            <a:gdLst/>
            <a:ahLst/>
            <a:cxnLst/>
            <a:rect r="r" b="b" t="t" l="l"/>
            <a:pathLst>
              <a:path h="10466746" w="12448343">
                <a:moveTo>
                  <a:pt x="0" y="0"/>
                </a:moveTo>
                <a:lnTo>
                  <a:pt x="12448343" y="0"/>
                </a:lnTo>
                <a:lnTo>
                  <a:pt x="12448343" y="10466746"/>
                </a:lnTo>
                <a:lnTo>
                  <a:pt x="0" y="10466746"/>
                </a:lnTo>
                <a:lnTo>
                  <a:pt x="0" y="0"/>
                </a:lnTo>
                <a:close/>
              </a:path>
            </a:pathLst>
          </a:custGeom>
          <a:blipFill>
            <a:blip r:embed="rId2"/>
            <a:stretch>
              <a:fillRect l="-6054" t="-5815" r="-1257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2218372" y="962152"/>
            <a:ext cx="13851256" cy="8362696"/>
          </a:xfrm>
          <a:custGeom>
            <a:avLst/>
            <a:gdLst/>
            <a:ahLst/>
            <a:cxnLst/>
            <a:rect r="r" b="b" t="t" l="l"/>
            <a:pathLst>
              <a:path h="8362696" w="13851256">
                <a:moveTo>
                  <a:pt x="0" y="0"/>
                </a:moveTo>
                <a:lnTo>
                  <a:pt x="13851256" y="0"/>
                </a:lnTo>
                <a:lnTo>
                  <a:pt x="13851256" y="8362696"/>
                </a:lnTo>
                <a:lnTo>
                  <a:pt x="0" y="8362696"/>
                </a:lnTo>
                <a:lnTo>
                  <a:pt x="0" y="0"/>
                </a:lnTo>
                <a:close/>
              </a:path>
            </a:pathLst>
          </a:custGeom>
          <a:blipFill>
            <a:blip r:embed="rId2"/>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09724" y="3622783"/>
            <a:ext cx="11639977" cy="2659124"/>
          </a:xfrm>
          <a:prstGeom prst="rect">
            <a:avLst/>
          </a:prstGeom>
        </p:spPr>
        <p:txBody>
          <a:bodyPr anchor="t" rtlCol="false" tIns="0" lIns="0" bIns="0" rIns="0">
            <a:spAutoFit/>
          </a:bodyPr>
          <a:lstStyle/>
          <a:p>
            <a:pPr algn="ctr">
              <a:lnSpc>
                <a:spcPts val="21783"/>
              </a:lnSpc>
              <a:spcBef>
                <a:spcPct val="0"/>
              </a:spcBef>
            </a:pPr>
            <a:r>
              <a:rPr lang="en-US" b="true" sz="15559">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550478"/>
            <a:ext cx="18081174" cy="7981326"/>
          </a:xfrm>
          <a:prstGeom prst="rect">
            <a:avLst/>
          </a:prstGeom>
        </p:spPr>
        <p:txBody>
          <a:bodyPr anchor="t" rtlCol="false" tIns="0" lIns="0" bIns="0" rIns="0">
            <a:spAutoFit/>
          </a:bodyPr>
          <a:lstStyle/>
          <a:p>
            <a:pPr algn="just" marL="653003" indent="-326502" lvl="1">
              <a:lnSpc>
                <a:spcPts val="4234"/>
              </a:lnSpc>
              <a:buFont typeface="Arial"/>
              <a:buChar char="•"/>
            </a:pPr>
            <a:r>
              <a:rPr lang="en-US" sz="3024">
                <a:solidFill>
                  <a:srgbClr val="000000"/>
                </a:solidFill>
                <a:latin typeface="Canva Sans"/>
                <a:ea typeface="Canva Sans"/>
                <a:cs typeface="Canva Sans"/>
                <a:sym typeface="Canva Sans"/>
              </a:rPr>
              <a:t>Data a</a:t>
            </a:r>
            <a:r>
              <a:rPr lang="en-US" sz="3024">
                <a:solidFill>
                  <a:srgbClr val="000000"/>
                </a:solidFill>
                <a:latin typeface="Canva Sans"/>
                <a:ea typeface="Canva Sans"/>
                <a:cs typeface="Canva Sans"/>
                <a:sym typeface="Canva Sans"/>
              </a:rPr>
              <a:t>ugmentation is a technique used to artificially expand the size and diversity of a dataset by applying various transformations to the existing images. Instead of collecting new data, augmentation modifies the current images in different ways such as </a:t>
            </a:r>
            <a:r>
              <a:rPr lang="en-US" b="true" sz="3024" u="sng">
                <a:solidFill>
                  <a:srgbClr val="000000"/>
                </a:solidFill>
                <a:latin typeface="Canva Sans Bold"/>
                <a:ea typeface="Canva Sans Bold"/>
                <a:cs typeface="Canva Sans Bold"/>
                <a:sym typeface="Canva Sans Bold"/>
              </a:rPr>
              <a:t>rotation, flipping, cropping, scaling, brightness adjustment, zooming,</a:t>
            </a:r>
            <a:r>
              <a:rPr lang="en-US" sz="3024">
                <a:solidFill>
                  <a:srgbClr val="000000"/>
                </a:solidFill>
                <a:latin typeface="Canva Sans"/>
                <a:ea typeface="Canva Sans"/>
                <a:cs typeface="Canva Sans"/>
                <a:sym typeface="Canva Sans"/>
              </a:rPr>
              <a:t> and </a:t>
            </a:r>
            <a:r>
              <a:rPr lang="en-US" b="true" sz="3024" u="sng">
                <a:solidFill>
                  <a:srgbClr val="000000"/>
                </a:solidFill>
                <a:latin typeface="Canva Sans Bold"/>
                <a:ea typeface="Canva Sans Bold"/>
                <a:cs typeface="Canva Sans Bold"/>
                <a:sym typeface="Canva Sans Bold"/>
              </a:rPr>
              <a:t>adding noise</a:t>
            </a:r>
            <a:r>
              <a:rPr lang="en-US" sz="3024">
                <a:solidFill>
                  <a:srgbClr val="000000"/>
                </a:solidFill>
                <a:latin typeface="Canva Sans"/>
                <a:ea typeface="Canva Sans"/>
                <a:cs typeface="Canva Sans"/>
                <a:sym typeface="Canva Sans"/>
              </a:rPr>
              <a:t>. These</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transformations</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help</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the</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model</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learn</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to</a:t>
            </a:r>
            <a:r>
              <a:rPr lang="en-US" sz="3024">
                <a:solidFill>
                  <a:srgbClr val="000000"/>
                </a:solidFill>
                <a:latin typeface="Canva Sans"/>
                <a:ea typeface="Canva Sans"/>
                <a:cs typeface="Canva Sans"/>
                <a:sym typeface="Canva Sans"/>
              </a:rPr>
              <a:t> </a:t>
            </a:r>
            <a:r>
              <a:rPr lang="en-US" sz="3024">
                <a:solidFill>
                  <a:srgbClr val="000000"/>
                </a:solidFill>
                <a:latin typeface="Canva Sans"/>
                <a:ea typeface="Canva Sans"/>
                <a:cs typeface="Canva Sans"/>
                <a:sym typeface="Canva Sans"/>
              </a:rPr>
              <a:t>r</a:t>
            </a:r>
            <a:r>
              <a:rPr lang="en-US" sz="3024">
                <a:solidFill>
                  <a:srgbClr val="000000"/>
                </a:solidFill>
                <a:latin typeface="Canva Sans"/>
                <a:ea typeface="Canva Sans"/>
                <a:cs typeface="Canva Sans"/>
                <a:sym typeface="Canva Sans"/>
              </a:rPr>
              <a:t>ec</a:t>
            </a:r>
            <a:r>
              <a:rPr lang="en-US" sz="3024">
                <a:solidFill>
                  <a:srgbClr val="000000"/>
                </a:solidFill>
                <a:latin typeface="Canva Sans"/>
                <a:ea typeface="Canva Sans"/>
                <a:cs typeface="Canva Sans"/>
                <a:sym typeface="Canva Sans"/>
              </a:rPr>
              <a:t>o</a:t>
            </a:r>
            <a:r>
              <a:rPr lang="en-US" sz="3024">
                <a:solidFill>
                  <a:srgbClr val="000000"/>
                </a:solidFill>
                <a:latin typeface="Canva Sans"/>
                <a:ea typeface="Canva Sans"/>
                <a:cs typeface="Canva Sans"/>
                <a:sym typeface="Canva Sans"/>
              </a:rPr>
              <a:t>gnize object</a:t>
            </a:r>
            <a:r>
              <a:rPr lang="en-US" sz="3024">
                <a:solidFill>
                  <a:srgbClr val="000000"/>
                </a:solidFill>
                <a:latin typeface="Canva Sans"/>
                <a:ea typeface="Canva Sans"/>
                <a:cs typeface="Canva Sans"/>
                <a:sym typeface="Canva Sans"/>
              </a:rPr>
              <a:t>s</a:t>
            </a:r>
            <a:r>
              <a:rPr lang="en-US" sz="3024">
                <a:solidFill>
                  <a:srgbClr val="000000"/>
                </a:solidFill>
                <a:latin typeface="Canva Sans"/>
                <a:ea typeface="Canva Sans"/>
                <a:cs typeface="Canva Sans"/>
                <a:sym typeface="Canva Sans"/>
              </a:rPr>
              <a:t> (lik</a:t>
            </a:r>
            <a:r>
              <a:rPr lang="en-US" sz="3024">
                <a:solidFill>
                  <a:srgbClr val="000000"/>
                </a:solidFill>
                <a:latin typeface="Canva Sans"/>
                <a:ea typeface="Canva Sans"/>
                <a:cs typeface="Canva Sans"/>
                <a:sym typeface="Canva Sans"/>
              </a:rPr>
              <a:t>e</a:t>
            </a:r>
            <a:r>
              <a:rPr lang="en-US" sz="3024">
                <a:solidFill>
                  <a:srgbClr val="000000"/>
                </a:solidFill>
                <a:latin typeface="Canva Sans"/>
                <a:ea typeface="Canva Sans"/>
                <a:cs typeface="Canva Sans"/>
                <a:sym typeface="Canva Sans"/>
              </a:rPr>
              <a:t> flowe</a:t>
            </a:r>
            <a:r>
              <a:rPr lang="en-US" sz="3024">
                <a:solidFill>
                  <a:srgbClr val="000000"/>
                </a:solidFill>
                <a:latin typeface="Canva Sans"/>
                <a:ea typeface="Canva Sans"/>
                <a:cs typeface="Canva Sans"/>
                <a:sym typeface="Canva Sans"/>
              </a:rPr>
              <a:t>rs) even when they appear in different orientations, lighting conditions, or backgrounds. </a:t>
            </a:r>
          </a:p>
          <a:p>
            <a:pPr algn="just">
              <a:lnSpc>
                <a:spcPts val="4234"/>
              </a:lnSpc>
            </a:pPr>
          </a:p>
          <a:p>
            <a:pPr algn="just" marL="653003" indent="-326502" lvl="1">
              <a:lnSpc>
                <a:spcPts val="4234"/>
              </a:lnSpc>
              <a:buFont typeface="Arial"/>
              <a:buChar char="•"/>
            </a:pPr>
            <a:r>
              <a:rPr lang="en-US" sz="3024" i="true">
                <a:solidFill>
                  <a:srgbClr val="000000"/>
                </a:solidFill>
                <a:latin typeface="Canva Sans Italics"/>
                <a:ea typeface="Canva Sans Italics"/>
                <a:cs typeface="Canva Sans Italics"/>
                <a:sym typeface="Canva Sans Italics"/>
              </a:rPr>
              <a:t>By increasing the variability of the training data, augmentation helps to</a:t>
            </a:r>
            <a:r>
              <a:rPr lang="en-US" b="true" sz="3024" i="true" u="sng">
                <a:solidFill>
                  <a:srgbClr val="1FAD5C"/>
                </a:solidFill>
                <a:latin typeface="Canva Sans Bold Italics"/>
                <a:ea typeface="Canva Sans Bold Italics"/>
                <a:cs typeface="Canva Sans Bold Italics"/>
                <a:sym typeface="Canva Sans Bold Italics"/>
              </a:rPr>
              <a:t> </a:t>
            </a:r>
            <a:r>
              <a:rPr lang="en-US" b="true" sz="3024" i="true" u="sng">
                <a:solidFill>
                  <a:srgbClr val="FF3131"/>
                </a:solidFill>
                <a:latin typeface="Canva Sans Bold Italics"/>
                <a:ea typeface="Canva Sans Bold Italics"/>
                <a:cs typeface="Canva Sans Bold Italics"/>
                <a:sym typeface="Canva Sans Bold Italics"/>
              </a:rPr>
              <a:t>prevent overfitting</a:t>
            </a:r>
            <a:r>
              <a:rPr lang="en-US" b="true" sz="3024" i="true" u="sng">
                <a:solidFill>
                  <a:srgbClr val="1FAD5C"/>
                </a:solidFill>
                <a:latin typeface="Canva Sans Bold Italics"/>
                <a:ea typeface="Canva Sans Bold Italics"/>
                <a:cs typeface="Canva Sans Bold Italics"/>
                <a:sym typeface="Canva Sans Bold Italics"/>
              </a:rPr>
              <a:t>, improve generalization, </a:t>
            </a:r>
            <a:r>
              <a:rPr lang="en-US" b="true" sz="3024" i="true" u="sng">
                <a:solidFill>
                  <a:srgbClr val="000000"/>
                </a:solidFill>
                <a:latin typeface="Canva Sans Bold Italics"/>
                <a:ea typeface="Canva Sans Bold Italics"/>
                <a:cs typeface="Canva Sans Bold Italics"/>
                <a:sym typeface="Canva Sans Bold Italics"/>
              </a:rPr>
              <a:t>and</a:t>
            </a:r>
            <a:r>
              <a:rPr lang="en-US" b="true" sz="3024" i="true" u="sng">
                <a:solidFill>
                  <a:srgbClr val="1FAD5C"/>
                </a:solidFill>
                <a:latin typeface="Canva Sans Bold Italics"/>
                <a:ea typeface="Canva Sans Bold Italics"/>
                <a:cs typeface="Canva Sans Bold Italics"/>
                <a:sym typeface="Canva Sans Bold Italics"/>
              </a:rPr>
              <a:t> </a:t>
            </a:r>
            <a:r>
              <a:rPr lang="en-US" b="true" sz="3024" i="true" u="sng">
                <a:gradFill>
                  <a:gsLst>
                    <a:gs pos="0">
                      <a:srgbClr val="FF3131">
                        <a:alpha val="100000"/>
                      </a:srgbClr>
                    </a:gs>
                    <a:gs pos="100000">
                      <a:srgbClr val="FF914D">
                        <a:alpha val="100000"/>
                      </a:srgbClr>
                    </a:gs>
                  </a:gsLst>
                  <a:lin ang="0"/>
                </a:gradFill>
                <a:latin typeface="Canva Sans Bold Italics"/>
                <a:ea typeface="Canva Sans Bold Italics"/>
                <a:cs typeface="Canva Sans Bold Italics"/>
                <a:sym typeface="Canva Sans Bold Italics"/>
              </a:rPr>
              <a:t>enhance the model’s overall accuracy</a:t>
            </a:r>
            <a:r>
              <a:rPr lang="en-US" b="true" sz="3024" i="true" u="sng">
                <a:solidFill>
                  <a:srgbClr val="000000"/>
                </a:solidFill>
                <a:latin typeface="Canva Sans Bold Italics"/>
                <a:ea typeface="Canva Sans Bold Italics"/>
                <a:cs typeface="Canva Sans Bold Italics"/>
                <a:sym typeface="Canva Sans Bold Italics"/>
              </a:rPr>
              <a:t> and</a:t>
            </a:r>
            <a:r>
              <a:rPr lang="en-US" b="true" sz="3024" i="true" u="sng">
                <a:solidFill>
                  <a:srgbClr val="1FAD5C"/>
                </a:solidFill>
                <a:latin typeface="Canva Sans Bold Italics"/>
                <a:ea typeface="Canva Sans Bold Italics"/>
                <a:cs typeface="Canva Sans Bold Italics"/>
                <a:sym typeface="Canva Sans Bold Italics"/>
              </a:rPr>
              <a:t> </a:t>
            </a:r>
            <a:r>
              <a:rPr lang="en-US" b="true" sz="3024" i="true" u="sng">
                <a:solidFill>
                  <a:srgbClr val="004AAD"/>
                </a:solidFill>
                <a:latin typeface="Canva Sans Bold Italics"/>
                <a:ea typeface="Canva Sans Bold Italics"/>
                <a:cs typeface="Canva Sans Bold Italics"/>
                <a:sym typeface="Canva Sans Bold Italics"/>
              </a:rPr>
              <a:t>robustness</a:t>
            </a:r>
            <a:r>
              <a:rPr lang="en-US" sz="3024" u="sng">
                <a:solidFill>
                  <a:srgbClr val="004AAD"/>
                </a:solidFill>
                <a:latin typeface="Canva Sans"/>
                <a:ea typeface="Canva Sans"/>
                <a:cs typeface="Canva Sans"/>
                <a:sym typeface="Canva Sans"/>
              </a:rPr>
              <a:t>.</a:t>
            </a:r>
          </a:p>
          <a:p>
            <a:pPr algn="just">
              <a:lnSpc>
                <a:spcPts val="4234"/>
              </a:lnSpc>
            </a:pPr>
          </a:p>
          <a:p>
            <a:pPr algn="just" marL="653003" indent="-326502" lvl="1">
              <a:lnSpc>
                <a:spcPts val="4234"/>
              </a:lnSpc>
              <a:buFont typeface="Arial"/>
              <a:buChar char="•"/>
            </a:pPr>
            <a:r>
              <a:rPr lang="en-US" sz="3024">
                <a:solidFill>
                  <a:srgbClr val="000000"/>
                </a:solidFill>
                <a:latin typeface="Canva Sans"/>
                <a:ea typeface="Canva Sans"/>
                <a:cs typeface="Canva Sans"/>
                <a:sym typeface="Canva Sans"/>
              </a:rPr>
              <a:t>The main purpose of data augmentation is to make the flower classification model more reliable and adaptable, ensuring it performs well on new or unseen images. It allows the model to handle real-world variations effectively and reduces the dependency on a large labeled dataset, ultimately improving the efficiency and performance of the system.</a:t>
            </a:r>
          </a:p>
          <a:p>
            <a:pPr algn="just">
              <a:lnSpc>
                <a:spcPts val="4234"/>
              </a:lnSpc>
            </a:pPr>
          </a:p>
        </p:txBody>
      </p:sp>
      <p:sp>
        <p:nvSpPr>
          <p:cNvPr name="TextBox 3" id="3"/>
          <p:cNvSpPr txBox="true"/>
          <p:nvPr/>
        </p:nvSpPr>
        <p:spPr>
          <a:xfrm rot="0">
            <a:off x="0" y="337819"/>
            <a:ext cx="18081174" cy="738506"/>
          </a:xfrm>
          <a:prstGeom prst="rect">
            <a:avLst/>
          </a:prstGeom>
        </p:spPr>
        <p:txBody>
          <a:bodyPr anchor="t" rtlCol="false" tIns="0" lIns="0" bIns="0" rIns="0">
            <a:spAutoFit/>
          </a:bodyPr>
          <a:lstStyle/>
          <a:p>
            <a:pPr algn="ctr">
              <a:lnSpc>
                <a:spcPts val="6019"/>
              </a:lnSpc>
              <a:spcBef>
                <a:spcPct val="0"/>
              </a:spcBef>
            </a:pPr>
            <a:r>
              <a:rPr lang="en-US" b="true" sz="4299">
                <a:solidFill>
                  <a:srgbClr val="FF3131"/>
                </a:solidFill>
                <a:latin typeface="Canva Sans Bold"/>
                <a:ea typeface="Canva Sans Bold"/>
                <a:cs typeface="Canva Sans Bold"/>
                <a:sym typeface="Canva Sans Bold"/>
              </a:rPr>
              <a:t>A</a:t>
            </a:r>
            <a:r>
              <a:rPr lang="en-US" b="true" sz="4299">
                <a:solidFill>
                  <a:srgbClr val="FF3131"/>
                </a:solidFill>
                <a:latin typeface="Canva Sans Bold"/>
                <a:ea typeface="Canva Sans Bold"/>
                <a:cs typeface="Canva Sans Bold"/>
                <a:sym typeface="Canva Sans Bold"/>
              </a:rPr>
              <a:t>ugmentation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2822"/>
        </a:solidFill>
      </p:bgPr>
    </p:bg>
    <p:spTree>
      <p:nvGrpSpPr>
        <p:cNvPr id="1" name=""/>
        <p:cNvGrpSpPr/>
        <p:nvPr/>
      </p:nvGrpSpPr>
      <p:grpSpPr>
        <a:xfrm>
          <a:off x="0" y="0"/>
          <a:ext cx="0" cy="0"/>
          <a:chOff x="0" y="0"/>
          <a:chExt cx="0" cy="0"/>
        </a:xfrm>
      </p:grpSpPr>
      <p:sp>
        <p:nvSpPr>
          <p:cNvPr name="Freeform 2" id="2"/>
          <p:cNvSpPr/>
          <p:nvPr/>
        </p:nvSpPr>
        <p:spPr>
          <a:xfrm flipH="false" flipV="false" rot="0">
            <a:off x="515368" y="1736300"/>
            <a:ext cx="17257264" cy="6814400"/>
          </a:xfrm>
          <a:custGeom>
            <a:avLst/>
            <a:gdLst/>
            <a:ahLst/>
            <a:cxnLst/>
            <a:rect r="r" b="b" t="t" l="l"/>
            <a:pathLst>
              <a:path h="6814400" w="17257264">
                <a:moveTo>
                  <a:pt x="0" y="0"/>
                </a:moveTo>
                <a:lnTo>
                  <a:pt x="17257264" y="0"/>
                </a:lnTo>
                <a:lnTo>
                  <a:pt x="17257264" y="6814400"/>
                </a:lnTo>
                <a:lnTo>
                  <a:pt x="0" y="6814400"/>
                </a:lnTo>
                <a:lnTo>
                  <a:pt x="0" y="0"/>
                </a:lnTo>
                <a:close/>
              </a:path>
            </a:pathLst>
          </a:custGeom>
          <a:blipFill>
            <a:blip r:embed="rId2"/>
            <a:stretch>
              <a:fillRect l="0" t="0" r="-2196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924" y="5799781"/>
            <a:ext cx="18153076" cy="3612635"/>
          </a:xfrm>
          <a:custGeom>
            <a:avLst/>
            <a:gdLst/>
            <a:ahLst/>
            <a:cxnLst/>
            <a:rect r="r" b="b" t="t" l="l"/>
            <a:pathLst>
              <a:path h="3612635" w="18153076">
                <a:moveTo>
                  <a:pt x="0" y="0"/>
                </a:moveTo>
                <a:lnTo>
                  <a:pt x="18153076" y="0"/>
                </a:lnTo>
                <a:lnTo>
                  <a:pt x="18153076" y="3612634"/>
                </a:lnTo>
                <a:lnTo>
                  <a:pt x="0" y="3612634"/>
                </a:lnTo>
                <a:lnTo>
                  <a:pt x="0" y="0"/>
                </a:lnTo>
                <a:close/>
              </a:path>
            </a:pathLst>
          </a:custGeom>
          <a:blipFill>
            <a:blip r:embed="rId2"/>
            <a:stretch>
              <a:fillRect l="0" t="-37453" r="0" b="-30251"/>
            </a:stretch>
          </a:blipFill>
        </p:spPr>
      </p:sp>
      <p:sp>
        <p:nvSpPr>
          <p:cNvPr name="Freeform 3" id="3"/>
          <p:cNvSpPr/>
          <p:nvPr/>
        </p:nvSpPr>
        <p:spPr>
          <a:xfrm flipH="false" flipV="false" rot="0">
            <a:off x="-290548" y="478271"/>
            <a:ext cx="18578548" cy="3873259"/>
          </a:xfrm>
          <a:custGeom>
            <a:avLst/>
            <a:gdLst/>
            <a:ahLst/>
            <a:cxnLst/>
            <a:rect r="r" b="b" t="t" l="l"/>
            <a:pathLst>
              <a:path h="3873259" w="18578548">
                <a:moveTo>
                  <a:pt x="0" y="0"/>
                </a:moveTo>
                <a:lnTo>
                  <a:pt x="18578548" y="0"/>
                </a:lnTo>
                <a:lnTo>
                  <a:pt x="18578548" y="3873259"/>
                </a:lnTo>
                <a:lnTo>
                  <a:pt x="0" y="3873259"/>
                </a:lnTo>
                <a:lnTo>
                  <a:pt x="0" y="0"/>
                </a:lnTo>
                <a:close/>
              </a:path>
            </a:pathLst>
          </a:custGeom>
          <a:blipFill>
            <a:blip r:embed="rId3"/>
            <a:stretch>
              <a:fillRect l="-11539" t="-96617" r="-10854" b="-108066"/>
            </a:stretch>
          </a:blipFill>
        </p:spPr>
      </p:sp>
      <p:sp>
        <p:nvSpPr>
          <p:cNvPr name="TextBox 4" id="4"/>
          <p:cNvSpPr txBox="true"/>
          <p:nvPr/>
        </p:nvSpPr>
        <p:spPr>
          <a:xfrm rot="0">
            <a:off x="1907461" y="4667567"/>
            <a:ext cx="14769859"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Augmented Outputs of 2 different Classes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DAG3MWZtYkE</dc:identifier>
  <dcterms:modified xsi:type="dcterms:W3CDTF">2011-08-01T06:04:30Z</dcterms:modified>
  <cp:revision>1</cp:revision>
  <dc:title>Flower Classification using Transfer Learning &amp; Data Augmentation</dc:title>
</cp:coreProperties>
</file>